
<file path=[Content_Types].xml><?xml version="1.0" encoding="utf-8"?>
<Types xmlns="http://schemas.openxmlformats.org/package/2006/content-types">
  <Default Extension="png" ContentType="image/png"/>
  <Default Extension="bin" ContentType="image/unknown"/>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7"/>
  </p:notesMasterIdLst>
  <p:sldIdLst>
    <p:sldId id="256" r:id="rId2"/>
    <p:sldId id="267" r:id="rId3"/>
    <p:sldId id="288" r:id="rId4"/>
    <p:sldId id="310" r:id="rId5"/>
    <p:sldId id="311" r:id="rId6"/>
    <p:sldId id="269" r:id="rId7"/>
    <p:sldId id="306" r:id="rId8"/>
    <p:sldId id="305" r:id="rId9"/>
    <p:sldId id="315" r:id="rId10"/>
    <p:sldId id="312" r:id="rId11"/>
    <p:sldId id="307" r:id="rId12"/>
    <p:sldId id="308" r:id="rId13"/>
    <p:sldId id="309" r:id="rId14"/>
    <p:sldId id="263" r:id="rId15"/>
    <p:sldId id="322" r:id="rId16"/>
    <p:sldId id="313" r:id="rId17"/>
    <p:sldId id="316" r:id="rId18"/>
    <p:sldId id="326" r:id="rId19"/>
    <p:sldId id="317" r:id="rId20"/>
    <p:sldId id="318" r:id="rId21"/>
    <p:sldId id="319" r:id="rId22"/>
    <p:sldId id="320" r:id="rId23"/>
    <p:sldId id="292" r:id="rId24"/>
    <p:sldId id="321" r:id="rId25"/>
    <p:sldId id="324" r:id="rId26"/>
    <p:sldId id="314" r:id="rId27"/>
    <p:sldId id="295" r:id="rId28"/>
    <p:sldId id="296" r:id="rId29"/>
    <p:sldId id="297" r:id="rId30"/>
    <p:sldId id="298" r:id="rId31"/>
    <p:sldId id="299" r:id="rId32"/>
    <p:sldId id="300" r:id="rId33"/>
    <p:sldId id="301" r:id="rId34"/>
    <p:sldId id="302" r:id="rId35"/>
    <p:sldId id="303" r:id="rId36"/>
    <p:sldId id="325" r:id="rId37"/>
    <p:sldId id="270" r:id="rId38"/>
    <p:sldId id="272" r:id="rId39"/>
    <p:sldId id="271" r:id="rId40"/>
    <p:sldId id="265" r:id="rId41"/>
    <p:sldId id="273" r:id="rId42"/>
    <p:sldId id="290" r:id="rId43"/>
    <p:sldId id="258" r:id="rId44"/>
    <p:sldId id="280" r:id="rId45"/>
    <p:sldId id="285" r:id="rId46"/>
    <p:sldId id="304" r:id="rId47"/>
    <p:sldId id="259" r:id="rId48"/>
    <p:sldId id="287" r:id="rId49"/>
    <p:sldId id="262" r:id="rId50"/>
    <p:sldId id="257" r:id="rId51"/>
    <p:sldId id="264" r:id="rId52"/>
    <p:sldId id="283" r:id="rId53"/>
    <p:sldId id="286" r:id="rId54"/>
    <p:sldId id="260" r:id="rId55"/>
    <p:sldId id="289" r:id="rId56"/>
  </p:sldIdLst>
  <p:sldSz cx="18288000" cy="10287000"/>
  <p:notesSz cx="6858000" cy="9144000"/>
  <p:embeddedFontLst>
    <p:embeddedFont>
      <p:font typeface="Oswald" panose="020B0604020202020204" charset="0"/>
      <p:regular r:id="rId58"/>
      <p:bold r:id="rId59"/>
    </p:embeddedFont>
    <p:embeddedFont>
      <p:font typeface="Calibri" panose="020F0502020204030204" pitchFamily="34" charset="0"/>
      <p:regular r:id="rId60"/>
      <p:bold r:id="rId61"/>
      <p:italic r:id="rId62"/>
      <p:boldItalic r:id="rId63"/>
    </p:embeddedFont>
    <p:embeddedFont>
      <p:font typeface="Bahnschrift" panose="020B0502040204020203" pitchFamily="34" charset="0"/>
      <p:regular r:id="rId64"/>
      <p:bold r:id="rId65"/>
    </p:embeddedFont>
    <p:embeddedFont>
      <p:font typeface="Open Sans Semibold" panose="020B0604020202020204" charset="0"/>
      <p:bold r:id="rId66"/>
      <p:boldItalic r:id="rId67"/>
    </p:embeddedFont>
    <p:embeddedFont>
      <p:font typeface="Open Sans Light" panose="020B0604020202020204" charset="0"/>
      <p:regular r:id="rId68"/>
    </p:embeddedFont>
    <p:embeddedFont>
      <p:font typeface="Calibri Light" panose="020F0302020204030204" pitchFamily="34" charset="0"/>
      <p:regular r:id="rId69"/>
      <p:italic r:id="rId70"/>
    </p:embeddedFont>
    <p:embeddedFont>
      <p:font typeface="Bebas Neue Cyrillic" panose="020B0604020202020204" charset="0"/>
      <p:regular r:id="rId71"/>
    </p:embeddedFont>
    <p:embeddedFont>
      <p:font typeface="Roboto" panose="020B0604020202020204" charset="0"/>
      <p:regular r:id="rId72"/>
      <p:bold r:id="rId73"/>
    </p:embeddedFont>
    <p:embeddedFont>
      <p:font typeface="Century Gothic" panose="020B0502020202020204" pitchFamily="34" charset="0"/>
      <p:regular r:id="rId74"/>
      <p:bold r:id="rId75"/>
      <p:italic r:id="rId76"/>
      <p:boldItalic r:id="rId77"/>
    </p:embeddedFont>
    <p:embeddedFont>
      <p:font typeface="Open Sans" panose="020B0604020202020204" charset="0"/>
      <p:regular r:id="rId78"/>
      <p:bold r:id="rId79"/>
      <p:italic r:id="rId80"/>
      <p:boldItalic r:id="rId81"/>
    </p:embeddedFont>
    <p:embeddedFont>
      <p:font typeface="Open Sans Extrabold" panose="020B0604020202020204" charset="0"/>
      <p:bold r:id="rId82"/>
    </p:embeddedFont>
    <p:embeddedFont>
      <p:font typeface="Open Sans Bold" panose="020B0604020202020204" charset="0"/>
      <p:regular r:id="rId83"/>
      <p:bold r:id="rId84"/>
    </p:embeddedFont>
    <p:embeddedFont>
      <p:font typeface="Aptos Narrow" panose="020B0604020202020204" charset="0"/>
      <p:regular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2690"/>
    <a:srgbClr val="070524"/>
    <a:srgbClr val="009999"/>
    <a:srgbClr val="1D5B83"/>
    <a:srgbClr val="FF0066"/>
    <a:srgbClr val="312489"/>
    <a:srgbClr val="072F5F"/>
    <a:srgbClr val="1C15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6" autoAdjust="0"/>
    <p:restoredTop sz="94622" autoAdjust="0"/>
  </p:normalViewPr>
  <p:slideViewPr>
    <p:cSldViewPr>
      <p:cViewPr varScale="1">
        <p:scale>
          <a:sx n="45" d="100"/>
          <a:sy n="45" d="100"/>
        </p:scale>
        <p:origin x="46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font" Target="fonts/font27.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 Id="rId87" Type="http://schemas.openxmlformats.org/officeDocument/2006/relationships/viewProps" Target="viewProps.xml"/><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10B32-FF10-447D-9EF5-DC27B422D405}" type="datetimeFigureOut">
              <a:rPr lang="fr-MA" smtClean="0"/>
              <a:t>07/05/2024</a:t>
            </a:fld>
            <a:endParaRPr lang="fr-M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0A91A1-3A85-415C-9EB7-E7A910229067}" type="slidenum">
              <a:rPr lang="fr-MA" smtClean="0"/>
              <a:t>‹N°›</a:t>
            </a:fld>
            <a:endParaRPr lang="fr-MA"/>
          </a:p>
        </p:txBody>
      </p:sp>
    </p:spTree>
    <p:extLst>
      <p:ext uri="{BB962C8B-B14F-4D97-AF65-F5344CB8AC3E}">
        <p14:creationId xmlns:p14="http://schemas.microsoft.com/office/powerpoint/2010/main" val="262733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190A91A1-3A85-415C-9EB7-E7A910229067}" type="slidenum">
              <a:rPr lang="fr-MA" smtClean="0"/>
              <a:t>14</a:t>
            </a:fld>
            <a:endParaRPr lang="fr-MA"/>
          </a:p>
        </p:txBody>
      </p:sp>
    </p:spTree>
    <p:extLst>
      <p:ext uri="{BB962C8B-B14F-4D97-AF65-F5344CB8AC3E}">
        <p14:creationId xmlns:p14="http://schemas.microsoft.com/office/powerpoint/2010/main" val="2333017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0A91A1-3A85-415C-9EB7-E7A910229067}" type="slidenum">
              <a:rPr lang="fr-MA" smtClean="0"/>
              <a:t>20</a:t>
            </a:fld>
            <a:endParaRPr lang="fr-MA"/>
          </a:p>
        </p:txBody>
      </p:sp>
    </p:spTree>
    <p:extLst>
      <p:ext uri="{BB962C8B-B14F-4D97-AF65-F5344CB8AC3E}">
        <p14:creationId xmlns:p14="http://schemas.microsoft.com/office/powerpoint/2010/main" val="3934426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bin"/><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3.wdp"/><Relationship Id="rId7"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3.wdp"/><Relationship Id="rId7"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4.wdp"/><Relationship Id="rId7"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8.jpe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6.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6.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hdphoto" Target="../media/hdphoto1.wdp"/><Relationship Id="rId7" Type="http://schemas.openxmlformats.org/officeDocument/2006/relationships/image" Target="../media/image42.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44.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hdphoto" Target="../media/hdphoto1.wdp"/><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6.pn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6.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8.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6.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4.wdp"/><Relationship Id="rId7"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8.jpeg"/><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5.wdp"/><Relationship Id="rId7" Type="http://schemas.openxmlformats.org/officeDocument/2006/relationships/image" Target="../media/image1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51.jpeg"/><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hermeneutrix.com/2018/08/24/what-i-like-most-is-having-lots-of-time/" TargetMode="External"/><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hyperlink" Target="http://thegoldenbox.deviantart.com/art/MacBook-Pro-retina-display-388917556"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1.png"/><Relationship Id="rId7" Type="http://schemas.openxmlformats.org/officeDocument/2006/relationships/image" Target="../media/image64.png"/><Relationship Id="rId12" Type="http://schemas.openxmlformats.org/officeDocument/2006/relationships/image" Target="../media/image7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0.svg"/><Relationship Id="rId11" Type="http://schemas.openxmlformats.org/officeDocument/2006/relationships/image" Target="../media/image66.png"/><Relationship Id="rId5" Type="http://schemas.openxmlformats.org/officeDocument/2006/relationships/image" Target="../media/image63.png"/><Relationship Id="rId10" Type="http://schemas.openxmlformats.org/officeDocument/2006/relationships/image" Target="../media/image74.svg"/><Relationship Id="rId4" Type="http://schemas.openxmlformats.org/officeDocument/2006/relationships/hyperlink" Target="http://thegoldenbox.deviantart.com/art/MacBook-Pro-retina-display-388917556" TargetMode="External"/><Relationship Id="rId9"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1.png"/><Relationship Id="rId7" Type="http://schemas.openxmlformats.org/officeDocument/2006/relationships/image" Target="../media/image69.png"/><Relationship Id="rId12" Type="http://schemas.openxmlformats.org/officeDocument/2006/relationships/image" Target="../media/image76.sv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70.svg"/><Relationship Id="rId11" Type="http://schemas.openxmlformats.org/officeDocument/2006/relationships/image" Target="../media/image71.png"/><Relationship Id="rId5" Type="http://schemas.openxmlformats.org/officeDocument/2006/relationships/image" Target="../media/image68.png"/><Relationship Id="rId10" Type="http://schemas.openxmlformats.org/officeDocument/2006/relationships/image" Target="../media/image74.svg"/><Relationship Id="rId4" Type="http://schemas.openxmlformats.org/officeDocument/2006/relationships/hyperlink" Target="http://thegoldenbox.deviantart.com/art/MacBook-Pro-retina-display-388917556" TargetMode="External"/><Relationship Id="rId9"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1.wdp"/><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bin"/><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2.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2.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2.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3.svg"/><Relationship Id="rId7" Type="http://schemas.openxmlformats.org/officeDocument/2006/relationships/image" Target="../media/image7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3.jpeg"/><Relationship Id="rId5" Type="http://schemas.openxmlformats.org/officeDocument/2006/relationships/image" Target="../media/image48.sv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76.jpeg"/></Relationships>
</file>

<file path=ppt/slides/_rels/slide44.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6.svg"/><Relationship Id="rId5" Type="http://schemas.openxmlformats.org/officeDocument/2006/relationships/image" Target="../media/image78.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5.png"/><Relationship Id="rId4" Type="http://schemas.openxmlformats.org/officeDocument/2006/relationships/image" Target="../media/image84.jpeg"/></Relationships>
</file>

<file path=ppt/slides/_rels/slide4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7.svg"/><Relationship Id="rId7" Type="http://schemas.openxmlformats.org/officeDocument/2006/relationships/image" Target="../media/image101.sv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105.svg"/><Relationship Id="rId5" Type="http://schemas.openxmlformats.org/officeDocument/2006/relationships/image" Target="../media/image99.svg"/><Relationship Id="rId10"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image" Target="../media/image103.svg"/></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2.wdp"/><Relationship Id="rId7"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8.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91.jpeg"/></Relationships>
</file>

<file path=ppt/slides/_rels/slide51.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97.png"/><Relationship Id="rId3" Type="http://schemas.openxmlformats.org/officeDocument/2006/relationships/image" Target="../media/image3.svg"/><Relationship Id="rId7" Type="http://schemas.openxmlformats.org/officeDocument/2006/relationships/image" Target="../media/image93.jpeg"/><Relationship Id="rId12" Type="http://schemas.openxmlformats.org/officeDocument/2006/relationships/image" Target="../media/image113.svg"/><Relationship Id="rId2" Type="http://schemas.openxmlformats.org/officeDocument/2006/relationships/image" Target="../media/image2.png"/><Relationship Id="rId16" Type="http://schemas.openxmlformats.org/officeDocument/2006/relationships/image" Target="../media/image117.svg"/><Relationship Id="rId1" Type="http://schemas.openxmlformats.org/officeDocument/2006/relationships/slideLayout" Target="../slideLayouts/slideLayout7.xml"/><Relationship Id="rId6" Type="http://schemas.openxmlformats.org/officeDocument/2006/relationships/image" Target="../media/image92.jpeg"/><Relationship Id="rId11" Type="http://schemas.openxmlformats.org/officeDocument/2006/relationships/image" Target="../media/image96.png"/><Relationship Id="rId5" Type="http://schemas.openxmlformats.org/officeDocument/2006/relationships/image" Target="../media/image48.svg"/><Relationship Id="rId15" Type="http://schemas.openxmlformats.org/officeDocument/2006/relationships/image" Target="../media/image98.png"/><Relationship Id="rId10" Type="http://schemas.openxmlformats.org/officeDocument/2006/relationships/image" Target="../media/image111.svg"/><Relationship Id="rId4" Type="http://schemas.openxmlformats.org/officeDocument/2006/relationships/image" Target="../media/image42.png"/><Relationship Id="rId9" Type="http://schemas.openxmlformats.org/officeDocument/2006/relationships/image" Target="../media/image95.png"/><Relationship Id="rId14" Type="http://schemas.openxmlformats.org/officeDocument/2006/relationships/image" Target="../media/image115.svg"/></Relationships>
</file>

<file path=ppt/slides/_rels/slide5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76.jpeg"/></Relationships>
</file>

<file path=ppt/slides/_rels/slide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02.jpeg"/></Relationships>
</file>

<file path=ppt/slides/_rels/slide55.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3.svg"/><Relationship Id="rId7" Type="http://schemas.openxmlformats.org/officeDocument/2006/relationships/image" Target="../media/image7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3.jpeg"/><Relationship Id="rId5" Type="http://schemas.openxmlformats.org/officeDocument/2006/relationships/image" Target="../media/image48.sv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2.wdp"/><Relationship Id="rId7"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8.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4240674" y="0"/>
            <a:ext cx="3018626" cy="1028700"/>
            <a:chOff x="0" y="0"/>
            <a:chExt cx="425492" cy="145001"/>
          </a:xfrm>
        </p:grpSpPr>
        <p:sp>
          <p:nvSpPr>
            <p:cNvPr id="4" name="Freeform 4"/>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5" name="TextBox 5"/>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p:cNvGrpSpPr/>
          <p:nvPr/>
        </p:nvGrpSpPr>
        <p:grpSpPr>
          <a:xfrm>
            <a:off x="1028700" y="0"/>
            <a:ext cx="12967636" cy="1028700"/>
            <a:chOff x="0" y="0"/>
            <a:chExt cx="1827860" cy="145001"/>
          </a:xfrm>
        </p:grpSpPr>
        <p:sp>
          <p:nvSpPr>
            <p:cNvPr id="7" name="Freeform 7"/>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8" name="TextBox 8"/>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9" name="Group 9"/>
          <p:cNvGrpSpPr/>
          <p:nvPr/>
        </p:nvGrpSpPr>
        <p:grpSpPr>
          <a:xfrm>
            <a:off x="18159205" y="8355980"/>
            <a:ext cx="128795" cy="902320"/>
            <a:chOff x="0" y="0"/>
            <a:chExt cx="101764" cy="712944"/>
          </a:xfrm>
        </p:grpSpPr>
        <p:sp>
          <p:nvSpPr>
            <p:cNvPr id="10" name="Freeform 10"/>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1" name="TextBox 11"/>
            <p:cNvSpPr txBox="1"/>
            <p:nvPr/>
          </p:nvSpPr>
          <p:spPr>
            <a:xfrm>
              <a:off x="0" y="-47625"/>
              <a:ext cx="101764" cy="760569"/>
            </a:xfrm>
            <a:prstGeom prst="rect">
              <a:avLst/>
            </a:prstGeom>
          </p:spPr>
          <p:txBody>
            <a:bodyPr lIns="50800" tIns="50800" rIns="50800" bIns="50800" rtlCol="0" anchor="ctr"/>
            <a:lstStyle/>
            <a:p>
              <a:pPr algn="ctr">
                <a:lnSpc>
                  <a:spcPts val="2239"/>
                </a:lnSpc>
              </a:pPr>
              <a:endParaRPr dirty="0"/>
            </a:p>
          </p:txBody>
        </p:sp>
      </p:grpSp>
      <p:sp>
        <p:nvSpPr>
          <p:cNvPr id="12" name="Freeform 12"/>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TextBox 14"/>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Search . . . .</a:t>
            </a:r>
          </a:p>
        </p:txBody>
      </p:sp>
      <p:sp>
        <p:nvSpPr>
          <p:cNvPr id="16" name="TextBox 16"/>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Contact</a:t>
            </a:r>
          </a:p>
        </p:txBody>
      </p:sp>
      <p:sp>
        <p:nvSpPr>
          <p:cNvPr id="17" name="TextBox 17"/>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About Us</a:t>
            </a:r>
          </a:p>
        </p:txBody>
      </p:sp>
      <p:sp>
        <p:nvSpPr>
          <p:cNvPr id="18" name="TextBox 18"/>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Service</a:t>
            </a:r>
          </a:p>
        </p:txBody>
      </p:sp>
      <p:sp>
        <p:nvSpPr>
          <p:cNvPr id="19" name="TextBox 19"/>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Home</a:t>
            </a:r>
          </a:p>
        </p:txBody>
      </p:sp>
      <p:sp>
        <p:nvSpPr>
          <p:cNvPr id="20" name="TextBox 20"/>
          <p:cNvSpPr txBox="1"/>
          <p:nvPr/>
        </p:nvSpPr>
        <p:spPr>
          <a:xfrm>
            <a:off x="1028700" y="2273609"/>
            <a:ext cx="11071471" cy="3019545"/>
          </a:xfrm>
          <a:prstGeom prst="rect">
            <a:avLst/>
          </a:prstGeom>
        </p:spPr>
        <p:txBody>
          <a:bodyPr lIns="0" tIns="0" rIns="0" bIns="0" rtlCol="0" anchor="t">
            <a:spAutoFit/>
          </a:bodyPr>
          <a:lstStyle/>
          <a:p>
            <a:pPr algn="l">
              <a:lnSpc>
                <a:spcPts val="26077"/>
              </a:lnSpc>
              <a:spcBef>
                <a:spcPct val="0"/>
              </a:spcBef>
            </a:pPr>
            <a:r>
              <a:rPr lang="en-US" sz="18626" dirty="0">
                <a:solidFill>
                  <a:srgbClr val="FFFFFF"/>
                </a:solidFill>
                <a:latin typeface="Bebas Neue Cyrillic"/>
              </a:rPr>
              <a:t>H4A</a:t>
            </a:r>
          </a:p>
        </p:txBody>
      </p:sp>
      <p:sp>
        <p:nvSpPr>
          <p:cNvPr id="21" name="TextBox 21"/>
          <p:cNvSpPr txBox="1"/>
          <p:nvPr/>
        </p:nvSpPr>
        <p:spPr>
          <a:xfrm>
            <a:off x="971550" y="4469444"/>
            <a:ext cx="11071471" cy="3019545"/>
          </a:xfrm>
          <a:prstGeom prst="rect">
            <a:avLst/>
          </a:prstGeom>
        </p:spPr>
        <p:txBody>
          <a:bodyPr lIns="0" tIns="0" rIns="0" bIns="0" rtlCol="0" anchor="t">
            <a:spAutoFit/>
          </a:bodyPr>
          <a:lstStyle/>
          <a:p>
            <a:pPr algn="l">
              <a:lnSpc>
                <a:spcPts val="26077"/>
              </a:lnSpc>
              <a:spcBef>
                <a:spcPct val="0"/>
              </a:spcBef>
            </a:pPr>
            <a:r>
              <a:rPr lang="en-US" sz="18626" dirty="0" err="1">
                <a:solidFill>
                  <a:srgbClr val="0CC2E6"/>
                </a:solidFill>
                <a:latin typeface="Bebas Neue Cyrillic"/>
              </a:rPr>
              <a:t>DrIVING</a:t>
            </a:r>
            <a:endParaRPr lang="en-US" sz="18626" dirty="0">
              <a:solidFill>
                <a:srgbClr val="0CC2E6"/>
              </a:solidFill>
              <a:latin typeface="Bebas Neue Cyrillic"/>
            </a:endParaRPr>
          </a:p>
        </p:txBody>
      </p:sp>
      <p:pic>
        <p:nvPicPr>
          <p:cNvPr id="25" name="Image 24">
            <a:extLst>
              <a:ext uri="{FF2B5EF4-FFF2-40B4-BE49-F238E27FC236}">
                <a16:creationId xmlns:a16="http://schemas.microsoft.com/office/drawing/2014/main" xmlns="" id="{D2018018-D482-119A-CCC4-81395642D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97784">
            <a:off x="7003342" y="441093"/>
            <a:ext cx="11085832" cy="10287000"/>
          </a:xfrm>
          <a:prstGeom prst="rect">
            <a:avLst/>
          </a:prstGeom>
        </p:spPr>
      </p:pic>
      <p:sp>
        <p:nvSpPr>
          <p:cNvPr id="23" name="TextBox 14">
            <a:extLst>
              <a:ext uri="{FF2B5EF4-FFF2-40B4-BE49-F238E27FC236}">
                <a16:creationId xmlns:a16="http://schemas.microsoft.com/office/drawing/2014/main" xmlns="" id="{B01576E8-E8B9-781A-6A88-B6129CF791B5}"/>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p:tgtEl>
                                          <p:spTgt spid="25"/>
                                        </p:tgtEl>
                                        <p:attrNameLst>
                                          <p:attrName>ppt_y</p:attrName>
                                        </p:attrNameLst>
                                      </p:cBhvr>
                                      <p:tavLst>
                                        <p:tav tm="0">
                                          <p:val>
                                            <p:strVal val="#ppt_y+#ppt_h*1.125000"/>
                                          </p:val>
                                        </p:tav>
                                        <p:tav tm="100000">
                                          <p:val>
                                            <p:strVal val="#ppt_y"/>
                                          </p:val>
                                        </p:tav>
                                      </p:tavLst>
                                    </p:anim>
                                    <p:animEffect transition="in" filter="wipe(up)">
                                      <p:cBhvr>
                                        <p:cTn id="8"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What Is Data: Types of Data, and How to Analyze Data [Updated]">
            <a:extLst>
              <a:ext uri="{FF2B5EF4-FFF2-40B4-BE49-F238E27FC236}">
                <a16:creationId xmlns:a16="http://schemas.microsoft.com/office/drawing/2014/main" xmlns="" id="{127B3A2F-C2D1-33D1-B110-2377C7D850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121249"/>
            <a:ext cx="18288000" cy="104220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xmlns="" id="{1E94EC7A-6F23-B2EE-1AAE-467D9A90FC98}"/>
              </a:ext>
            </a:extLst>
          </p:cNvPr>
          <p:cNvCxnSpPr>
            <a:cxnSpLocks/>
          </p:cNvCxnSpPr>
          <p:nvPr/>
        </p:nvCxnSpPr>
        <p:spPr>
          <a:xfrm>
            <a:off x="849086" y="9448800"/>
            <a:ext cx="1658982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xmlns="" id="{CC117A04-328A-3CD5-3F4E-5918EA9661B0}"/>
              </a:ext>
            </a:extLst>
          </p:cNvPr>
          <p:cNvSpPr/>
          <p:nvPr/>
        </p:nvSpPr>
        <p:spPr>
          <a:xfrm>
            <a:off x="643346"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Diamond 8">
            <a:extLst>
              <a:ext uri="{FF2B5EF4-FFF2-40B4-BE49-F238E27FC236}">
                <a16:creationId xmlns:a16="http://schemas.microsoft.com/office/drawing/2014/main" xmlns="" id="{9433A67A-37EE-07CB-371A-45ED8035C41B}"/>
              </a:ext>
            </a:extLst>
          </p:cNvPr>
          <p:cNvSpPr/>
          <p:nvPr/>
        </p:nvSpPr>
        <p:spPr>
          <a:xfrm>
            <a:off x="4784408"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Diamond 9">
            <a:extLst>
              <a:ext uri="{FF2B5EF4-FFF2-40B4-BE49-F238E27FC236}">
                <a16:creationId xmlns:a16="http://schemas.microsoft.com/office/drawing/2014/main" xmlns="" id="{796B77C6-1EE8-9D54-35DF-8AB41AFC1EFA}"/>
              </a:ext>
            </a:extLst>
          </p:cNvPr>
          <p:cNvSpPr/>
          <p:nvPr/>
        </p:nvSpPr>
        <p:spPr>
          <a:xfrm>
            <a:off x="8785298" y="9037320"/>
            <a:ext cx="822960" cy="82296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Diamond 10">
            <a:extLst>
              <a:ext uri="{FF2B5EF4-FFF2-40B4-BE49-F238E27FC236}">
                <a16:creationId xmlns:a16="http://schemas.microsoft.com/office/drawing/2014/main" xmlns="" id="{EA82415F-0B17-41BA-518C-28576DBDC035}"/>
              </a:ext>
            </a:extLst>
          </p:cNvPr>
          <p:cNvSpPr/>
          <p:nvPr/>
        </p:nvSpPr>
        <p:spPr>
          <a:xfrm>
            <a:off x="1306653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Diamond 11">
            <a:extLst>
              <a:ext uri="{FF2B5EF4-FFF2-40B4-BE49-F238E27FC236}">
                <a16:creationId xmlns:a16="http://schemas.microsoft.com/office/drawing/2014/main" xmlns="" id="{9060B64A-3197-581B-3B92-1B5123563B8F}"/>
              </a:ext>
            </a:extLst>
          </p:cNvPr>
          <p:cNvSpPr/>
          <p:nvPr/>
        </p:nvSpPr>
        <p:spPr>
          <a:xfrm>
            <a:off x="1720759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5" name="TextBox 14">
            <a:extLst>
              <a:ext uri="{FF2B5EF4-FFF2-40B4-BE49-F238E27FC236}">
                <a16:creationId xmlns:a16="http://schemas.microsoft.com/office/drawing/2014/main" xmlns="" id="{18477721-2224-832F-F3F0-97EF7F1CE997}"/>
              </a:ext>
            </a:extLst>
          </p:cNvPr>
          <p:cNvSpPr txBox="1"/>
          <p:nvPr/>
        </p:nvSpPr>
        <p:spPr>
          <a:xfrm>
            <a:off x="201724" y="4381512"/>
            <a:ext cx="5410534" cy="4648531"/>
          </a:xfrm>
          <a:prstGeom prst="rect">
            <a:avLst/>
          </a:prstGeom>
          <a:noFill/>
        </p:spPr>
        <p:txBody>
          <a:bodyPr wrap="square" rtlCol="0">
            <a:spAutoFit/>
          </a:bodyPr>
          <a:lstStyle/>
          <a:p>
            <a:pPr algn="just"/>
            <a:r>
              <a:rPr lang="fr-MA"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Le traitement des données, ou data </a:t>
            </a:r>
            <a:r>
              <a:rPr lang="fr-MA" sz="21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processing</a:t>
            </a:r>
            <a:r>
              <a:rPr lang="fr-MA"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en anglais, fait référence à l'ensemble des opérations effectuées sur les données pour les rendre utilisables ou pour en extraire des informations pertinentes. Cela peut inclure plusieurs étapes telles que la collecte, le nettoyage, la transformation, l'analyse et la visualisation des données. L'objectif principal du traitement des données est de convertir les données brutes en une forme compréhensible et exploitable, facilitant ainsi la prise de décision et la résolution de problèmes dans divers domaines.</a:t>
            </a:r>
            <a:endParaRPr lang="en-US"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TextBox 17">
            <a:extLst>
              <a:ext uri="{FF2B5EF4-FFF2-40B4-BE49-F238E27FC236}">
                <a16:creationId xmlns:a16="http://schemas.microsoft.com/office/drawing/2014/main" xmlns="" id="{691F1E4C-6C90-9E16-300F-B2837D61D2BE}"/>
              </a:ext>
            </a:extLst>
          </p:cNvPr>
          <p:cNvSpPr txBox="1"/>
          <p:nvPr/>
        </p:nvSpPr>
        <p:spPr>
          <a:xfrm>
            <a:off x="6932432" y="8376434"/>
            <a:ext cx="4528692" cy="646331"/>
          </a:xfrm>
          <a:prstGeom prst="rect">
            <a:avLst/>
          </a:prstGeom>
          <a:noFill/>
        </p:spPr>
        <p:txBody>
          <a:bodyPr wrap="square" rtlCol="0">
            <a:spAutoFit/>
          </a:bodyPr>
          <a:lstStyle>
            <a:defPPr>
              <a:defRPr lang="en-US"/>
            </a:defPPr>
            <a:lvl1pPr algn="ctr">
              <a:defRPr sz="24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sz="3600" dirty="0"/>
              <a:t>Data processing</a:t>
            </a:r>
          </a:p>
        </p:txBody>
      </p:sp>
      <p:pic>
        <p:nvPicPr>
          <p:cNvPr id="3" name="Picture 4" descr="video thumbnail">
            <a:extLst>
              <a:ext uri="{FF2B5EF4-FFF2-40B4-BE49-F238E27FC236}">
                <a16:creationId xmlns:a16="http://schemas.microsoft.com/office/drawing/2014/main" xmlns="" id="{3010CC96-5F60-4BEB-F07E-525491704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5361" y="442911"/>
            <a:ext cx="2073506" cy="2057400"/>
          </a:xfrm>
          <a:prstGeom prst="ellipse">
            <a:avLst/>
          </a:prstGeom>
          <a:noFill/>
          <a:extLst>
            <a:ext uri="{909E8E84-426E-40DD-AFC4-6F175D3DCCD1}">
              <a14:hiddenFill xmlns:a14="http://schemas.microsoft.com/office/drawing/2010/main">
                <a:solidFill>
                  <a:srgbClr val="FFFFFF"/>
                </a:solidFill>
              </a14:hiddenFill>
            </a:ext>
          </a:extLst>
        </p:spPr>
      </p:pic>
      <p:pic>
        <p:nvPicPr>
          <p:cNvPr id="3080" name="Picture 8" descr="Les réseaux de neurones artificiels au service de la modélisation de la  matière | INRS">
            <a:extLst>
              <a:ext uri="{FF2B5EF4-FFF2-40B4-BE49-F238E27FC236}">
                <a16:creationId xmlns:a16="http://schemas.microsoft.com/office/drawing/2014/main" xmlns="" id="{C3AF47BB-C718-B80C-160C-843C1F0A0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9994" y="3707993"/>
            <a:ext cx="3007055" cy="3116181"/>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4" descr="La science des données pour tous : comprendre l'importance de l'analyse  prédictive">
            <a:extLst>
              <a:ext uri="{FF2B5EF4-FFF2-40B4-BE49-F238E27FC236}">
                <a16:creationId xmlns:a16="http://schemas.microsoft.com/office/drawing/2014/main" xmlns="" id="{68B3F94E-4481-813E-BF0D-94826262E4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22077" y="3738077"/>
            <a:ext cx="3086097" cy="3086097"/>
          </a:xfrm>
          <a:prstGeom prst="ellipse">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xmlns="" id="{AFD2E263-07B8-5CFF-8BD9-C713B99ED3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453" y="-121249"/>
            <a:ext cx="2842637" cy="2915917"/>
          </a:xfrm>
          <a:prstGeom prst="rect">
            <a:avLst/>
          </a:prstGeom>
        </p:spPr>
      </p:pic>
      <p:pic>
        <p:nvPicPr>
          <p:cNvPr id="5128" name="Picture 8" descr="What Is Data: Types of Data, and How to Analyze Data [Updated]">
            <a:extLst>
              <a:ext uri="{FF2B5EF4-FFF2-40B4-BE49-F238E27FC236}">
                <a16:creationId xmlns:a16="http://schemas.microsoft.com/office/drawing/2014/main" xmlns="" id="{09F2E183-8DC1-9F16-728E-CC93444961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6444" y="1207383"/>
            <a:ext cx="6835111" cy="692910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144324"/>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xmlns="" id="{2E261F97-4C50-1D20-19A6-54B0C4D1DE92}"/>
              </a:ext>
            </a:extLst>
          </p:cNvPr>
          <p:cNvSpPr/>
          <p:nvPr/>
        </p:nvSpPr>
        <p:spPr>
          <a:xfrm flipH="1">
            <a:off x="9939" y="-27328"/>
            <a:ext cx="18288000" cy="10314328"/>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7" name="ZoneTexte 6"/>
          <p:cNvSpPr txBox="1"/>
          <p:nvPr/>
        </p:nvSpPr>
        <p:spPr>
          <a:xfrm>
            <a:off x="764519" y="1629901"/>
            <a:ext cx="7528895" cy="830997"/>
          </a:xfrm>
          <a:prstGeom prst="rect">
            <a:avLst/>
          </a:prstGeom>
          <a:noFill/>
          <a:effectLst>
            <a:reflection stA="69000" endPos="65000" dist="50800" dir="5400000" sy="-100000" algn="bl" rotWithShape="0"/>
          </a:effectLst>
        </p:spPr>
        <p:txBody>
          <a:bodyPr wrap="square" rtlCol="0">
            <a:spAutoFit/>
          </a:bodyPr>
          <a:lstStyle/>
          <a:p>
            <a:r>
              <a:rPr lang="fr-FR" sz="4800" b="1" dirty="0">
                <a:solidFill>
                  <a:schemeClr val="bg1"/>
                </a:solidFill>
              </a:rPr>
              <a:t>L’objectif de prétraitement:  </a:t>
            </a:r>
          </a:p>
        </p:txBody>
      </p:sp>
      <p:grpSp>
        <p:nvGrpSpPr>
          <p:cNvPr id="28" name="Groupe 27">
            <a:extLst>
              <a:ext uri="{FF2B5EF4-FFF2-40B4-BE49-F238E27FC236}">
                <a16:creationId xmlns:a16="http://schemas.microsoft.com/office/drawing/2014/main" xmlns="" id="{FC184998-9993-9F4F-2980-ED6934FBDD95}"/>
              </a:ext>
            </a:extLst>
          </p:cNvPr>
          <p:cNvGrpSpPr/>
          <p:nvPr/>
        </p:nvGrpSpPr>
        <p:grpSpPr>
          <a:xfrm>
            <a:off x="1028700" y="3789567"/>
            <a:ext cx="16111330" cy="5141435"/>
            <a:chOff x="1714502" y="3043441"/>
            <a:chExt cx="16111330" cy="5141435"/>
          </a:xfrm>
          <a:effectLst>
            <a:reflection stA="70000" endPos="21000" dist="50800" dir="5400000" sy="-100000" algn="bl" rotWithShape="0"/>
          </a:effectLst>
        </p:grpSpPr>
        <p:sp>
          <p:nvSpPr>
            <p:cNvPr id="6" name="ZoneTexte 5"/>
            <p:cNvSpPr txBox="1"/>
            <p:nvPr/>
          </p:nvSpPr>
          <p:spPr>
            <a:xfrm>
              <a:off x="1714502" y="5263937"/>
              <a:ext cx="2117034" cy="507831"/>
            </a:xfrm>
            <a:prstGeom prst="rect">
              <a:avLst/>
            </a:prstGeom>
            <a:noFill/>
            <a:ln w="19050">
              <a:solidFill>
                <a:schemeClr val="bg1"/>
              </a:solidFill>
            </a:ln>
          </p:spPr>
          <p:txBody>
            <a:bodyPr wrap="square" rtlCol="0">
              <a:spAutoFit/>
            </a:bodyPr>
            <a:lstStyle/>
            <a:p>
              <a:r>
                <a:rPr lang="fr-FR" sz="2700" dirty="0">
                  <a:solidFill>
                    <a:schemeClr val="bg1"/>
                  </a:solidFill>
                </a:rPr>
                <a:t>Train/</a:t>
              </a:r>
              <a:r>
                <a:rPr lang="fr-FR" sz="2700" dirty="0" err="1">
                  <a:solidFill>
                    <a:schemeClr val="bg1"/>
                  </a:solidFill>
                </a:rPr>
                <a:t>valid</a:t>
              </a:r>
              <a:endParaRPr lang="fr-FR" sz="2700" dirty="0">
                <a:solidFill>
                  <a:schemeClr val="bg1"/>
                </a:solidFill>
              </a:endParaRPr>
            </a:p>
          </p:txBody>
        </p:sp>
        <p:sp>
          <p:nvSpPr>
            <p:cNvPr id="14" name="ZoneTexte 13"/>
            <p:cNvSpPr txBox="1"/>
            <p:nvPr/>
          </p:nvSpPr>
          <p:spPr>
            <a:xfrm>
              <a:off x="4790666" y="3458939"/>
              <a:ext cx="2117034" cy="507831"/>
            </a:xfrm>
            <a:prstGeom prst="rect">
              <a:avLst/>
            </a:prstGeom>
            <a:noFill/>
            <a:ln w="19050">
              <a:solidFill>
                <a:schemeClr val="bg1"/>
              </a:solidFill>
            </a:ln>
          </p:spPr>
          <p:txBody>
            <a:bodyPr wrap="square" rtlCol="0">
              <a:spAutoFit/>
            </a:bodyPr>
            <a:lstStyle/>
            <a:p>
              <a:r>
                <a:rPr lang="fr-FR" sz="2700" dirty="0">
                  <a:solidFill>
                    <a:schemeClr val="bg1"/>
                  </a:solidFill>
                </a:rPr>
                <a:t>Images </a:t>
              </a:r>
            </a:p>
          </p:txBody>
        </p:sp>
        <p:sp>
          <p:nvSpPr>
            <p:cNvPr id="15" name="ZoneTexte 14"/>
            <p:cNvSpPr txBox="1"/>
            <p:nvPr/>
          </p:nvSpPr>
          <p:spPr>
            <a:xfrm>
              <a:off x="4790666" y="6579682"/>
              <a:ext cx="2117034" cy="507831"/>
            </a:xfrm>
            <a:prstGeom prst="rect">
              <a:avLst/>
            </a:prstGeom>
            <a:noFill/>
            <a:ln>
              <a:solidFill>
                <a:schemeClr val="bg1"/>
              </a:solidFill>
            </a:ln>
          </p:spPr>
          <p:txBody>
            <a:bodyPr wrap="square" rtlCol="0">
              <a:spAutoFit/>
            </a:bodyPr>
            <a:lstStyle/>
            <a:p>
              <a:r>
                <a:rPr lang="fr-FR" sz="2700" dirty="0">
                  <a:solidFill>
                    <a:schemeClr val="bg1"/>
                  </a:solidFill>
                </a:rPr>
                <a:t>labels</a:t>
              </a:r>
            </a:p>
          </p:txBody>
        </p:sp>
        <p:sp>
          <p:nvSpPr>
            <p:cNvPr id="16" name="ZoneTexte 15"/>
            <p:cNvSpPr txBox="1"/>
            <p:nvPr/>
          </p:nvSpPr>
          <p:spPr>
            <a:xfrm>
              <a:off x="8125242" y="3043441"/>
              <a:ext cx="2117034" cy="1338828"/>
            </a:xfrm>
            <a:prstGeom prst="rect">
              <a:avLst/>
            </a:prstGeom>
            <a:noFill/>
            <a:ln>
              <a:solidFill>
                <a:schemeClr val="bg1"/>
              </a:solidFill>
            </a:ln>
          </p:spPr>
          <p:txBody>
            <a:bodyPr wrap="square" rtlCol="0">
              <a:spAutoFit/>
            </a:bodyPr>
            <a:lstStyle/>
            <a:p>
              <a:r>
                <a:rPr lang="fr-FR" sz="2700" dirty="0">
                  <a:solidFill>
                    <a:schemeClr val="bg1"/>
                  </a:solidFill>
                </a:rPr>
                <a:t>Image1.jpg</a:t>
              </a:r>
            </a:p>
            <a:p>
              <a:r>
                <a:rPr lang="fr-FR" sz="2700" dirty="0">
                  <a:solidFill>
                    <a:schemeClr val="bg1"/>
                  </a:solidFill>
                </a:rPr>
                <a:t> Image2.jpg</a:t>
              </a:r>
            </a:p>
            <a:p>
              <a:r>
                <a:rPr lang="fr-FR" sz="2700" dirty="0">
                  <a:solidFill>
                    <a:schemeClr val="bg1"/>
                  </a:solidFill>
                </a:rPr>
                <a:t>……………….</a:t>
              </a:r>
            </a:p>
          </p:txBody>
        </p:sp>
        <p:sp>
          <p:nvSpPr>
            <p:cNvPr id="17" name="ZoneTexte 16"/>
            <p:cNvSpPr txBox="1"/>
            <p:nvPr/>
          </p:nvSpPr>
          <p:spPr>
            <a:xfrm>
              <a:off x="8125242" y="6026384"/>
              <a:ext cx="2117034" cy="1338828"/>
            </a:xfrm>
            <a:prstGeom prst="rect">
              <a:avLst/>
            </a:prstGeom>
            <a:noFill/>
            <a:ln>
              <a:solidFill>
                <a:schemeClr val="bg1"/>
              </a:solidFill>
            </a:ln>
          </p:spPr>
          <p:txBody>
            <a:bodyPr wrap="square" rtlCol="0">
              <a:spAutoFit/>
            </a:bodyPr>
            <a:lstStyle/>
            <a:p>
              <a:r>
                <a:rPr lang="fr-FR" sz="2700" dirty="0">
                  <a:solidFill>
                    <a:schemeClr val="bg1"/>
                  </a:solidFill>
                </a:rPr>
                <a:t>Image1.txt</a:t>
              </a:r>
            </a:p>
            <a:p>
              <a:r>
                <a:rPr lang="fr-FR" sz="2700" dirty="0">
                  <a:solidFill>
                    <a:schemeClr val="bg1"/>
                  </a:solidFill>
                </a:rPr>
                <a:t> Image2.txt</a:t>
              </a:r>
            </a:p>
            <a:p>
              <a:r>
                <a:rPr lang="fr-FR" sz="2700" dirty="0">
                  <a:solidFill>
                    <a:schemeClr val="bg1"/>
                  </a:solidFill>
                </a:rPr>
                <a:t>……………….</a:t>
              </a:r>
            </a:p>
          </p:txBody>
        </p:sp>
        <p:sp>
          <p:nvSpPr>
            <p:cNvPr id="18" name="ZoneTexte 17"/>
            <p:cNvSpPr txBox="1"/>
            <p:nvPr/>
          </p:nvSpPr>
          <p:spPr>
            <a:xfrm>
              <a:off x="12100897" y="3948193"/>
              <a:ext cx="5724935" cy="2585323"/>
            </a:xfrm>
            <a:prstGeom prst="rect">
              <a:avLst/>
            </a:prstGeom>
            <a:noFill/>
            <a:ln>
              <a:solidFill>
                <a:schemeClr val="bg1"/>
              </a:solidFill>
            </a:ln>
          </p:spPr>
          <p:txBody>
            <a:bodyPr wrap="square" rtlCol="0">
              <a:spAutoFit/>
            </a:bodyPr>
            <a:lstStyle/>
            <a:p>
              <a:r>
                <a:rPr lang="fr-FR" sz="2700" dirty="0">
                  <a:solidFill>
                    <a:schemeClr val="bg1"/>
                  </a:solidFill>
                </a:rPr>
                <a:t>Image1.txt:</a:t>
              </a:r>
            </a:p>
            <a:p>
              <a:endParaRPr lang="fr-FR" sz="2700" dirty="0">
                <a:solidFill>
                  <a:schemeClr val="bg1"/>
                </a:solidFill>
              </a:endParaRPr>
            </a:p>
            <a:p>
              <a:r>
                <a:rPr lang="fr-FR" sz="2700" dirty="0">
                  <a:solidFill>
                    <a:schemeClr val="bg1"/>
                  </a:solidFill>
                </a:rPr>
                <a:t>Class_id1   </a:t>
              </a:r>
              <a:r>
                <a:rPr lang="fr-FR" sz="2700" dirty="0" err="1">
                  <a:solidFill>
                    <a:schemeClr val="bg1"/>
                  </a:solidFill>
                </a:rPr>
                <a:t>Xc</a:t>
              </a:r>
              <a:r>
                <a:rPr lang="fr-FR" sz="2700" dirty="0">
                  <a:solidFill>
                    <a:schemeClr val="bg1"/>
                  </a:solidFill>
                </a:rPr>
                <a:t>  </a:t>
              </a:r>
              <a:r>
                <a:rPr lang="fr-FR" sz="2700" dirty="0" err="1">
                  <a:solidFill>
                    <a:schemeClr val="bg1"/>
                  </a:solidFill>
                </a:rPr>
                <a:t>Yc</a:t>
              </a:r>
              <a:r>
                <a:rPr lang="fr-FR" sz="2700" dirty="0">
                  <a:solidFill>
                    <a:schemeClr val="bg1"/>
                  </a:solidFill>
                </a:rPr>
                <a:t>   </a:t>
              </a:r>
              <a:r>
                <a:rPr lang="fr-FR" sz="2700" dirty="0" err="1">
                  <a:solidFill>
                    <a:schemeClr val="bg1"/>
                  </a:solidFill>
                </a:rPr>
                <a:t>Width</a:t>
              </a:r>
              <a:r>
                <a:rPr lang="fr-FR" sz="2700" dirty="0">
                  <a:solidFill>
                    <a:schemeClr val="bg1"/>
                  </a:solidFill>
                </a:rPr>
                <a:t>  </a:t>
              </a:r>
              <a:r>
                <a:rPr lang="fr-FR" sz="2700" dirty="0" err="1">
                  <a:solidFill>
                    <a:schemeClr val="bg1"/>
                  </a:solidFill>
                </a:rPr>
                <a:t>Height</a:t>
              </a:r>
              <a:endParaRPr lang="fr-FR" sz="2700" dirty="0">
                <a:solidFill>
                  <a:schemeClr val="bg1"/>
                </a:solidFill>
              </a:endParaRPr>
            </a:p>
            <a:p>
              <a:r>
                <a:rPr lang="fr-FR" sz="2700" dirty="0">
                  <a:solidFill>
                    <a:schemeClr val="bg1"/>
                  </a:solidFill>
                </a:rPr>
                <a:t>Class_id2  </a:t>
              </a:r>
              <a:r>
                <a:rPr lang="fr-FR" sz="2700" dirty="0" err="1">
                  <a:solidFill>
                    <a:schemeClr val="bg1"/>
                  </a:solidFill>
                </a:rPr>
                <a:t>Xc</a:t>
              </a:r>
              <a:r>
                <a:rPr lang="fr-FR" sz="2700" dirty="0">
                  <a:solidFill>
                    <a:schemeClr val="bg1"/>
                  </a:solidFill>
                </a:rPr>
                <a:t>  </a:t>
              </a:r>
              <a:r>
                <a:rPr lang="fr-FR" sz="2700" dirty="0" err="1">
                  <a:solidFill>
                    <a:schemeClr val="bg1"/>
                  </a:solidFill>
                </a:rPr>
                <a:t>Yc</a:t>
              </a:r>
              <a:r>
                <a:rPr lang="fr-FR" sz="2700" dirty="0">
                  <a:solidFill>
                    <a:schemeClr val="bg1"/>
                  </a:solidFill>
                </a:rPr>
                <a:t>   </a:t>
              </a:r>
              <a:r>
                <a:rPr lang="fr-FR" sz="2700" dirty="0" err="1">
                  <a:solidFill>
                    <a:schemeClr val="bg1"/>
                  </a:solidFill>
                </a:rPr>
                <a:t>Width</a:t>
              </a:r>
              <a:r>
                <a:rPr lang="fr-FR" sz="2700" dirty="0">
                  <a:solidFill>
                    <a:schemeClr val="bg1"/>
                  </a:solidFill>
                </a:rPr>
                <a:t>  </a:t>
              </a:r>
              <a:r>
                <a:rPr lang="fr-FR" sz="2700" dirty="0" err="1">
                  <a:solidFill>
                    <a:schemeClr val="bg1"/>
                  </a:solidFill>
                </a:rPr>
                <a:t>Height</a:t>
              </a:r>
              <a:endParaRPr lang="fr-FR" sz="2700" dirty="0">
                <a:solidFill>
                  <a:schemeClr val="bg1"/>
                </a:solidFill>
              </a:endParaRPr>
            </a:p>
            <a:p>
              <a:r>
                <a:rPr lang="fr-FR" sz="2700" dirty="0">
                  <a:solidFill>
                    <a:schemeClr val="bg1"/>
                  </a:solidFill>
                </a:rPr>
                <a:t>………………………………………………</a:t>
              </a:r>
            </a:p>
            <a:p>
              <a:r>
                <a:rPr lang="fr-FR" sz="2700" dirty="0">
                  <a:solidFill>
                    <a:schemeClr val="bg1"/>
                  </a:solidFill>
                </a:rPr>
                <a:t>Class_id1   </a:t>
              </a:r>
              <a:r>
                <a:rPr lang="fr-FR" sz="2700" dirty="0" err="1">
                  <a:solidFill>
                    <a:schemeClr val="bg1"/>
                  </a:solidFill>
                </a:rPr>
                <a:t>Xc</a:t>
              </a:r>
              <a:r>
                <a:rPr lang="fr-FR" sz="2700" dirty="0">
                  <a:solidFill>
                    <a:schemeClr val="bg1"/>
                  </a:solidFill>
                </a:rPr>
                <a:t>  </a:t>
              </a:r>
              <a:r>
                <a:rPr lang="fr-FR" sz="2700" dirty="0" err="1">
                  <a:solidFill>
                    <a:schemeClr val="bg1"/>
                  </a:solidFill>
                </a:rPr>
                <a:t>Yc</a:t>
              </a:r>
              <a:r>
                <a:rPr lang="fr-FR" sz="2700" dirty="0">
                  <a:solidFill>
                    <a:schemeClr val="bg1"/>
                  </a:solidFill>
                </a:rPr>
                <a:t>   </a:t>
              </a:r>
              <a:r>
                <a:rPr lang="fr-FR" sz="2700" dirty="0" err="1">
                  <a:solidFill>
                    <a:schemeClr val="bg1"/>
                  </a:solidFill>
                </a:rPr>
                <a:t>Width</a:t>
              </a:r>
              <a:r>
                <a:rPr lang="fr-FR" sz="2700" dirty="0">
                  <a:solidFill>
                    <a:schemeClr val="bg1"/>
                  </a:solidFill>
                </a:rPr>
                <a:t>  </a:t>
              </a:r>
              <a:r>
                <a:rPr lang="fr-FR" sz="2700" dirty="0" err="1">
                  <a:solidFill>
                    <a:schemeClr val="bg1"/>
                  </a:solidFill>
                </a:rPr>
                <a:t>Height</a:t>
              </a:r>
              <a:endParaRPr lang="fr-FR" sz="2700" dirty="0">
                <a:solidFill>
                  <a:schemeClr val="bg1"/>
                </a:solidFill>
              </a:endParaRPr>
            </a:p>
          </p:txBody>
        </p:sp>
        <p:cxnSp>
          <p:nvCxnSpPr>
            <p:cNvPr id="13" name="Connecteur en angle 12"/>
            <p:cNvCxnSpPr>
              <a:stCxn id="6" idx="3"/>
              <a:endCxn id="14" idx="1"/>
            </p:cNvCxnSpPr>
            <p:nvPr/>
          </p:nvCxnSpPr>
          <p:spPr>
            <a:xfrm flipV="1">
              <a:off x="3831536" y="3712855"/>
              <a:ext cx="959130" cy="1804998"/>
            </a:xfrm>
            <a:prstGeom prst="bentConnector3">
              <a:avLst>
                <a:gd name="adj1" fmla="val 50000"/>
              </a:avLst>
            </a:prstGeom>
            <a:ln w="25400" cmpd="sng">
              <a:tailEnd type="triangle"/>
            </a:ln>
          </p:spPr>
          <p:style>
            <a:lnRef idx="1">
              <a:schemeClr val="accent1"/>
            </a:lnRef>
            <a:fillRef idx="0">
              <a:schemeClr val="accent1"/>
            </a:fillRef>
            <a:effectRef idx="0">
              <a:schemeClr val="accent1"/>
            </a:effectRef>
            <a:fontRef idx="minor">
              <a:schemeClr val="tx1"/>
            </a:fontRef>
          </p:style>
        </p:cxnSp>
        <p:cxnSp>
          <p:nvCxnSpPr>
            <p:cNvPr id="21" name="Connecteur en angle 20"/>
            <p:cNvCxnSpPr>
              <a:endCxn id="15" idx="1"/>
            </p:cNvCxnSpPr>
            <p:nvPr/>
          </p:nvCxnSpPr>
          <p:spPr>
            <a:xfrm rot="16200000" flipH="1">
              <a:off x="3664768" y="5707700"/>
              <a:ext cx="1292664" cy="9591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stCxn id="14" idx="3"/>
            </p:cNvCxnSpPr>
            <p:nvPr/>
          </p:nvCxnSpPr>
          <p:spPr>
            <a:xfrm>
              <a:off x="6907700" y="3712855"/>
              <a:ext cx="1157906" cy="23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6907699" y="6856680"/>
              <a:ext cx="11579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767431" y="5665306"/>
              <a:ext cx="3190461" cy="251957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fr-FR" sz="2700" dirty="0"/>
            </a:p>
          </p:txBody>
        </p:sp>
        <p:cxnSp>
          <p:nvCxnSpPr>
            <p:cNvPr id="31" name="Connecteur en angle 30"/>
            <p:cNvCxnSpPr>
              <a:endCxn id="18" idx="1"/>
            </p:cNvCxnSpPr>
            <p:nvPr/>
          </p:nvCxnSpPr>
          <p:spPr>
            <a:xfrm flipV="1">
              <a:off x="10957892" y="5240855"/>
              <a:ext cx="1143005" cy="78553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2" name="Group 2">
            <a:extLst>
              <a:ext uri="{FF2B5EF4-FFF2-40B4-BE49-F238E27FC236}">
                <a16:creationId xmlns:a16="http://schemas.microsoft.com/office/drawing/2014/main" xmlns="" id="{AB219C12-F9CE-3D9F-8933-0BE67F1E4F85}"/>
              </a:ext>
            </a:extLst>
          </p:cNvPr>
          <p:cNvGrpSpPr/>
          <p:nvPr/>
        </p:nvGrpSpPr>
        <p:grpSpPr>
          <a:xfrm>
            <a:off x="14240674" y="0"/>
            <a:ext cx="3018626" cy="1028700"/>
            <a:chOff x="0" y="0"/>
            <a:chExt cx="425492" cy="145001"/>
          </a:xfrm>
        </p:grpSpPr>
        <p:sp>
          <p:nvSpPr>
            <p:cNvPr id="5" name="Freeform 3">
              <a:extLst>
                <a:ext uri="{FF2B5EF4-FFF2-40B4-BE49-F238E27FC236}">
                  <a16:creationId xmlns:a16="http://schemas.microsoft.com/office/drawing/2014/main" xmlns="" id="{B7B5CCEC-4D5D-13D9-8E29-6727833156BF}"/>
                </a:ext>
              </a:extLst>
            </p:cNvPr>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8" name="TextBox 4">
              <a:extLst>
                <a:ext uri="{FF2B5EF4-FFF2-40B4-BE49-F238E27FC236}">
                  <a16:creationId xmlns:a16="http://schemas.microsoft.com/office/drawing/2014/main" xmlns="" id="{10444925-1B4F-6AD6-5A7A-C7815F2DAF67}"/>
                </a:ext>
              </a:extLst>
            </p:cNvPr>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5">
            <a:extLst>
              <a:ext uri="{FF2B5EF4-FFF2-40B4-BE49-F238E27FC236}">
                <a16:creationId xmlns:a16="http://schemas.microsoft.com/office/drawing/2014/main" xmlns="" id="{6330434C-33CB-3D4D-87DA-741F69DCEFC9}"/>
              </a:ext>
            </a:extLst>
          </p:cNvPr>
          <p:cNvGrpSpPr/>
          <p:nvPr/>
        </p:nvGrpSpPr>
        <p:grpSpPr>
          <a:xfrm>
            <a:off x="1028700" y="0"/>
            <a:ext cx="12967636" cy="1028700"/>
            <a:chOff x="0" y="0"/>
            <a:chExt cx="1827860" cy="145001"/>
          </a:xfrm>
        </p:grpSpPr>
        <p:sp>
          <p:nvSpPr>
            <p:cNvPr id="10" name="Freeform 6">
              <a:extLst>
                <a:ext uri="{FF2B5EF4-FFF2-40B4-BE49-F238E27FC236}">
                  <a16:creationId xmlns:a16="http://schemas.microsoft.com/office/drawing/2014/main" xmlns="" id="{1DBB828F-0B7B-A2E7-ED2E-BD36AD862CDF}"/>
                </a:ext>
              </a:extLst>
            </p:cNvPr>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11" name="TextBox 7">
              <a:extLst>
                <a:ext uri="{FF2B5EF4-FFF2-40B4-BE49-F238E27FC236}">
                  <a16:creationId xmlns:a16="http://schemas.microsoft.com/office/drawing/2014/main" xmlns="" id="{BC8F8275-F877-EF98-801C-7F69FF75D995}"/>
                </a:ext>
              </a:extLst>
            </p:cNvPr>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1">
            <a:extLst>
              <a:ext uri="{FF2B5EF4-FFF2-40B4-BE49-F238E27FC236}">
                <a16:creationId xmlns:a16="http://schemas.microsoft.com/office/drawing/2014/main" xmlns="" id="{D118FEC4-7E8F-EF25-97F9-87969E54DB36}"/>
              </a:ext>
            </a:extLst>
          </p:cNvPr>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9" name="TextBox 13">
            <a:extLst>
              <a:ext uri="{FF2B5EF4-FFF2-40B4-BE49-F238E27FC236}">
                <a16:creationId xmlns:a16="http://schemas.microsoft.com/office/drawing/2014/main" xmlns="" id="{51C24C8E-098A-29AD-2640-838C3EAC00E1}"/>
              </a:ext>
            </a:extLst>
          </p:cNvPr>
          <p:cNvSpPr txBox="1"/>
          <p:nvPr/>
        </p:nvSpPr>
        <p:spPr>
          <a:xfrm>
            <a:off x="15369740" y="368020"/>
            <a:ext cx="1521021" cy="264560"/>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20" name="Groupe 19">
            <a:extLst>
              <a:ext uri="{FF2B5EF4-FFF2-40B4-BE49-F238E27FC236}">
                <a16:creationId xmlns:a16="http://schemas.microsoft.com/office/drawing/2014/main" xmlns="" id="{AA09C00C-3701-6263-63CF-33FCB039DD27}"/>
              </a:ext>
            </a:extLst>
          </p:cNvPr>
          <p:cNvGrpSpPr/>
          <p:nvPr/>
        </p:nvGrpSpPr>
        <p:grpSpPr>
          <a:xfrm>
            <a:off x="1211845" y="-58802"/>
            <a:ext cx="2624222" cy="1087502"/>
            <a:chOff x="1211845" y="-58802"/>
            <a:chExt cx="2624222" cy="1087502"/>
          </a:xfrm>
        </p:grpSpPr>
        <p:sp>
          <p:nvSpPr>
            <p:cNvPr id="22" name="TextBox 14">
              <a:extLst>
                <a:ext uri="{FF2B5EF4-FFF2-40B4-BE49-F238E27FC236}">
                  <a16:creationId xmlns:a16="http://schemas.microsoft.com/office/drawing/2014/main" xmlns="" id="{01EBE75C-82E7-61B9-B23E-5764AF6CF8F9}"/>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5" name="Image 24">
              <a:extLst>
                <a:ext uri="{FF2B5EF4-FFF2-40B4-BE49-F238E27FC236}">
                  <a16:creationId xmlns:a16="http://schemas.microsoft.com/office/drawing/2014/main" xmlns="" id="{4293BB3B-856F-10B8-494D-C7DC0895DF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183104506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xmlns="" id="{48B4EA5A-F3B1-F388-2470-650ACC9B3692}"/>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25" name="Groupe 24">
            <a:extLst>
              <a:ext uri="{FF2B5EF4-FFF2-40B4-BE49-F238E27FC236}">
                <a16:creationId xmlns:a16="http://schemas.microsoft.com/office/drawing/2014/main" xmlns="" id="{2B1CA26A-0185-DC45-C883-E002D24C32F6}"/>
              </a:ext>
            </a:extLst>
          </p:cNvPr>
          <p:cNvGrpSpPr/>
          <p:nvPr/>
        </p:nvGrpSpPr>
        <p:grpSpPr>
          <a:xfrm>
            <a:off x="268356" y="1232086"/>
            <a:ext cx="17751288" cy="7806325"/>
            <a:chOff x="268356" y="1232086"/>
            <a:chExt cx="17751288" cy="7806325"/>
          </a:xfrm>
        </p:grpSpPr>
        <p:sp>
          <p:nvSpPr>
            <p:cNvPr id="7" name="ZoneTexte 6"/>
            <p:cNvSpPr txBox="1"/>
            <p:nvPr/>
          </p:nvSpPr>
          <p:spPr>
            <a:xfrm>
              <a:off x="268356" y="1232086"/>
              <a:ext cx="17751288" cy="923330"/>
            </a:xfrm>
            <a:prstGeom prst="rect">
              <a:avLst/>
            </a:prstGeom>
            <a:noFill/>
            <a:effectLst>
              <a:reflection stA="49000" endPos="65000" dist="50800" dir="5400000" sy="-100000" algn="bl" rotWithShape="0"/>
            </a:effectLst>
          </p:spPr>
          <p:txBody>
            <a:bodyPr wrap="square" rtlCol="0">
              <a:spAutoFit/>
            </a:bodyPr>
            <a:lstStyle/>
            <a:p>
              <a:r>
                <a:rPr lang="fr-FR" sz="5400" b="1" dirty="0">
                  <a:solidFill>
                    <a:srgbClr val="492690"/>
                  </a:solidFill>
                </a:rPr>
                <a:t>Pipeline 1</a:t>
              </a:r>
              <a:r>
                <a:rPr lang="fr-FR" sz="4200" b="1" dirty="0">
                  <a:solidFill>
                    <a:schemeClr val="bg1"/>
                  </a:solidFill>
                </a:rPr>
                <a:t>: charger de renommer et  régler les classes id pour chaque objet:  </a:t>
              </a:r>
            </a:p>
          </p:txBody>
        </p:sp>
        <p:grpSp>
          <p:nvGrpSpPr>
            <p:cNvPr id="24" name="Groupe 23">
              <a:extLst>
                <a:ext uri="{FF2B5EF4-FFF2-40B4-BE49-F238E27FC236}">
                  <a16:creationId xmlns:a16="http://schemas.microsoft.com/office/drawing/2014/main" xmlns="" id="{ED776206-DEA3-759B-4356-7641A209CC5B}"/>
                </a:ext>
              </a:extLst>
            </p:cNvPr>
            <p:cNvGrpSpPr/>
            <p:nvPr/>
          </p:nvGrpSpPr>
          <p:grpSpPr>
            <a:xfrm>
              <a:off x="687313" y="3104460"/>
              <a:ext cx="16250830" cy="5933951"/>
              <a:chOff x="687313" y="3104460"/>
              <a:chExt cx="16250830" cy="5933951"/>
            </a:xfrm>
          </p:grpSpPr>
          <p:pic>
            <p:nvPicPr>
              <p:cNvPr id="2" name="Image 1"/>
              <p:cNvPicPr>
                <a:picLocks noChangeAspect="1"/>
              </p:cNvPicPr>
              <p:nvPr/>
            </p:nvPicPr>
            <p:blipFill>
              <a:blip r:embed="rId3"/>
              <a:stretch>
                <a:fillRect/>
              </a:stretch>
            </p:blipFill>
            <p:spPr>
              <a:xfrm>
                <a:off x="1755596" y="3342149"/>
                <a:ext cx="4935519" cy="3116748"/>
              </a:xfrm>
              <a:prstGeom prst="rect">
                <a:avLst/>
              </a:prstGeom>
            </p:spPr>
          </p:pic>
          <p:pic>
            <p:nvPicPr>
              <p:cNvPr id="5" name="Image 4"/>
              <p:cNvPicPr>
                <a:picLocks noChangeAspect="1"/>
              </p:cNvPicPr>
              <p:nvPr/>
            </p:nvPicPr>
            <p:blipFill>
              <a:blip r:embed="rId4"/>
              <a:stretch>
                <a:fillRect/>
              </a:stretch>
            </p:blipFill>
            <p:spPr>
              <a:xfrm>
                <a:off x="11054797" y="3104460"/>
                <a:ext cx="4994415" cy="3116747"/>
              </a:xfrm>
              <a:prstGeom prst="rect">
                <a:avLst/>
              </a:prstGeom>
            </p:spPr>
          </p:pic>
          <p:pic>
            <p:nvPicPr>
              <p:cNvPr id="9" name="Image 8"/>
              <p:cNvPicPr>
                <a:picLocks noChangeAspect="1"/>
              </p:cNvPicPr>
              <p:nvPr/>
            </p:nvPicPr>
            <p:blipFill>
              <a:blip r:embed="rId5"/>
              <a:stretch>
                <a:fillRect/>
              </a:stretch>
            </p:blipFill>
            <p:spPr>
              <a:xfrm>
                <a:off x="687313" y="7148718"/>
                <a:ext cx="6641205" cy="1792787"/>
              </a:xfrm>
              <a:prstGeom prst="rect">
                <a:avLst/>
              </a:prstGeom>
            </p:spPr>
          </p:pic>
          <p:pic>
            <p:nvPicPr>
              <p:cNvPr id="10" name="Image 9"/>
              <p:cNvPicPr>
                <a:picLocks noChangeAspect="1"/>
              </p:cNvPicPr>
              <p:nvPr/>
            </p:nvPicPr>
            <p:blipFill>
              <a:blip r:embed="rId6"/>
              <a:stretch>
                <a:fillRect/>
              </a:stretch>
            </p:blipFill>
            <p:spPr>
              <a:xfrm>
                <a:off x="10165868" y="7051814"/>
                <a:ext cx="6772275" cy="1986597"/>
              </a:xfrm>
              <a:prstGeom prst="rect">
                <a:avLst/>
              </a:prstGeom>
            </p:spPr>
          </p:pic>
          <p:cxnSp>
            <p:nvCxnSpPr>
              <p:cNvPr id="12" name="Connecteur droit avec flèche 11"/>
              <p:cNvCxnSpPr>
                <a:cxnSpLocks/>
              </p:cNvCxnSpPr>
              <p:nvPr/>
            </p:nvCxnSpPr>
            <p:spPr>
              <a:xfrm>
                <a:off x="6918569" y="4883711"/>
                <a:ext cx="3749431" cy="168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V="1">
                <a:off x="7663070" y="7871792"/>
                <a:ext cx="2161761" cy="49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grpSp>
        <p:nvGrpSpPr>
          <p:cNvPr id="8" name="Group 2">
            <a:extLst>
              <a:ext uri="{FF2B5EF4-FFF2-40B4-BE49-F238E27FC236}">
                <a16:creationId xmlns:a16="http://schemas.microsoft.com/office/drawing/2014/main" xmlns="" id="{DD3E3C16-C703-08DB-B9C8-9B6E2C8A95F7}"/>
              </a:ext>
            </a:extLst>
          </p:cNvPr>
          <p:cNvGrpSpPr/>
          <p:nvPr/>
        </p:nvGrpSpPr>
        <p:grpSpPr>
          <a:xfrm>
            <a:off x="14240674" y="0"/>
            <a:ext cx="3018626" cy="1028700"/>
            <a:chOff x="0" y="0"/>
            <a:chExt cx="425492" cy="145001"/>
          </a:xfrm>
        </p:grpSpPr>
        <p:sp>
          <p:nvSpPr>
            <p:cNvPr id="11" name="Freeform 3">
              <a:extLst>
                <a:ext uri="{FF2B5EF4-FFF2-40B4-BE49-F238E27FC236}">
                  <a16:creationId xmlns:a16="http://schemas.microsoft.com/office/drawing/2014/main" xmlns="" id="{EB5488C3-5010-0578-AD88-A1A61FC6E62B}"/>
                </a:ext>
              </a:extLst>
            </p:cNvPr>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3" name="TextBox 4">
              <a:extLst>
                <a:ext uri="{FF2B5EF4-FFF2-40B4-BE49-F238E27FC236}">
                  <a16:creationId xmlns:a16="http://schemas.microsoft.com/office/drawing/2014/main" xmlns="" id="{28A472FF-B709-CF7E-80E4-FED68D6F2D97}"/>
                </a:ext>
              </a:extLst>
            </p:cNvPr>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5">
            <a:extLst>
              <a:ext uri="{FF2B5EF4-FFF2-40B4-BE49-F238E27FC236}">
                <a16:creationId xmlns:a16="http://schemas.microsoft.com/office/drawing/2014/main" xmlns="" id="{E762A245-B9DA-204B-BC60-285EEB164EB4}"/>
              </a:ext>
            </a:extLst>
          </p:cNvPr>
          <p:cNvGrpSpPr/>
          <p:nvPr/>
        </p:nvGrpSpPr>
        <p:grpSpPr>
          <a:xfrm>
            <a:off x="1028700" y="0"/>
            <a:ext cx="12967636" cy="1028700"/>
            <a:chOff x="0" y="0"/>
            <a:chExt cx="1827860" cy="145001"/>
          </a:xfrm>
        </p:grpSpPr>
        <p:sp>
          <p:nvSpPr>
            <p:cNvPr id="15" name="Freeform 6">
              <a:extLst>
                <a:ext uri="{FF2B5EF4-FFF2-40B4-BE49-F238E27FC236}">
                  <a16:creationId xmlns:a16="http://schemas.microsoft.com/office/drawing/2014/main" xmlns="" id="{22873E03-C012-E86D-4741-D035B197A784}"/>
                </a:ext>
              </a:extLst>
            </p:cNvPr>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16" name="TextBox 7">
              <a:extLst>
                <a:ext uri="{FF2B5EF4-FFF2-40B4-BE49-F238E27FC236}">
                  <a16:creationId xmlns:a16="http://schemas.microsoft.com/office/drawing/2014/main" xmlns="" id="{242C2F9E-A749-F647-29CB-5AB6D006A9D5}"/>
                </a:ext>
              </a:extLst>
            </p:cNvPr>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1">
            <a:extLst>
              <a:ext uri="{FF2B5EF4-FFF2-40B4-BE49-F238E27FC236}">
                <a16:creationId xmlns:a16="http://schemas.microsoft.com/office/drawing/2014/main" xmlns="" id="{9A0A0DE6-0087-7975-301A-8683ED3420E2}"/>
              </a:ext>
            </a:extLst>
          </p:cNvPr>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8" name="TextBox 13">
            <a:extLst>
              <a:ext uri="{FF2B5EF4-FFF2-40B4-BE49-F238E27FC236}">
                <a16:creationId xmlns:a16="http://schemas.microsoft.com/office/drawing/2014/main" xmlns="" id="{96E94204-CE56-6973-1BC2-145BFB6B8987}"/>
              </a:ext>
            </a:extLst>
          </p:cNvPr>
          <p:cNvSpPr txBox="1"/>
          <p:nvPr/>
        </p:nvSpPr>
        <p:spPr>
          <a:xfrm>
            <a:off x="15369740" y="368020"/>
            <a:ext cx="1521021" cy="264560"/>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20" name="Groupe 19">
            <a:extLst>
              <a:ext uri="{FF2B5EF4-FFF2-40B4-BE49-F238E27FC236}">
                <a16:creationId xmlns:a16="http://schemas.microsoft.com/office/drawing/2014/main" xmlns="" id="{9793B012-A22F-9FB0-47AA-913BB877E532}"/>
              </a:ext>
            </a:extLst>
          </p:cNvPr>
          <p:cNvGrpSpPr/>
          <p:nvPr/>
        </p:nvGrpSpPr>
        <p:grpSpPr>
          <a:xfrm>
            <a:off x="1211845" y="-58802"/>
            <a:ext cx="2624222" cy="1087502"/>
            <a:chOff x="1211845" y="-58802"/>
            <a:chExt cx="2624222" cy="1087502"/>
          </a:xfrm>
        </p:grpSpPr>
        <p:sp>
          <p:nvSpPr>
            <p:cNvPr id="21" name="TextBox 14">
              <a:extLst>
                <a:ext uri="{FF2B5EF4-FFF2-40B4-BE49-F238E27FC236}">
                  <a16:creationId xmlns:a16="http://schemas.microsoft.com/office/drawing/2014/main" xmlns="" id="{3ADCC6F2-268E-A4D1-058E-686CC6438877}"/>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2" name="Image 21">
              <a:extLst>
                <a:ext uri="{FF2B5EF4-FFF2-40B4-BE49-F238E27FC236}">
                  <a16:creationId xmlns:a16="http://schemas.microsoft.com/office/drawing/2014/main" xmlns="" id="{911B1D41-D070-611B-6729-A7BE058205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288889995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
            <a:extLst>
              <a:ext uri="{FF2B5EF4-FFF2-40B4-BE49-F238E27FC236}">
                <a16:creationId xmlns:a16="http://schemas.microsoft.com/office/drawing/2014/main" xmlns="" id="{D01C6C06-8DF7-F7F1-59C5-16B2B3058CC6}"/>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2" name="Groupe 31">
            <a:extLst>
              <a:ext uri="{FF2B5EF4-FFF2-40B4-BE49-F238E27FC236}">
                <a16:creationId xmlns:a16="http://schemas.microsoft.com/office/drawing/2014/main" xmlns="" id="{15A53D12-907F-1248-C572-3A65F22027EE}"/>
              </a:ext>
            </a:extLst>
          </p:cNvPr>
          <p:cNvGrpSpPr/>
          <p:nvPr/>
        </p:nvGrpSpPr>
        <p:grpSpPr>
          <a:xfrm>
            <a:off x="268356" y="2038814"/>
            <a:ext cx="17751288" cy="7094074"/>
            <a:chOff x="268356" y="2038814"/>
            <a:chExt cx="17751288" cy="7094074"/>
          </a:xfrm>
        </p:grpSpPr>
        <p:sp>
          <p:nvSpPr>
            <p:cNvPr id="7" name="ZoneTexte 6"/>
            <p:cNvSpPr txBox="1"/>
            <p:nvPr/>
          </p:nvSpPr>
          <p:spPr>
            <a:xfrm>
              <a:off x="268356" y="2038814"/>
              <a:ext cx="17751288" cy="830997"/>
            </a:xfrm>
            <a:prstGeom prst="rect">
              <a:avLst/>
            </a:prstGeom>
            <a:noFill/>
            <a:effectLst>
              <a:reflection stA="67000" endPos="65000" dist="50800" dir="5400000" sy="-100000" algn="bl" rotWithShape="0"/>
            </a:effectLst>
          </p:spPr>
          <p:txBody>
            <a:bodyPr wrap="square" rtlCol="0">
              <a:spAutoFit/>
            </a:bodyPr>
            <a:lstStyle/>
            <a:p>
              <a:r>
                <a:rPr lang="fr-FR" sz="4800" b="1" dirty="0">
                  <a:solidFill>
                    <a:srgbClr val="492690"/>
                  </a:solidFill>
                </a:rPr>
                <a:t>Pipeline 2: </a:t>
              </a:r>
              <a:r>
                <a:rPr lang="fr-FR" sz="4200" b="1" dirty="0">
                  <a:solidFill>
                    <a:schemeClr val="bg1"/>
                  </a:solidFill>
                </a:rPr>
                <a:t>data annotations   </a:t>
              </a:r>
            </a:p>
          </p:txBody>
        </p:sp>
        <p:grpSp>
          <p:nvGrpSpPr>
            <p:cNvPr id="2" name="Groupe 1">
              <a:extLst>
                <a:ext uri="{FF2B5EF4-FFF2-40B4-BE49-F238E27FC236}">
                  <a16:creationId xmlns:a16="http://schemas.microsoft.com/office/drawing/2014/main" xmlns="" id="{9D8167BE-2A91-28AF-A112-9BD1AC48CE8C}"/>
                </a:ext>
              </a:extLst>
            </p:cNvPr>
            <p:cNvGrpSpPr/>
            <p:nvPr/>
          </p:nvGrpSpPr>
          <p:grpSpPr>
            <a:xfrm>
              <a:off x="506747" y="4305300"/>
              <a:ext cx="17274505" cy="4827588"/>
              <a:chOff x="502514" y="3030603"/>
              <a:chExt cx="17274505" cy="4827588"/>
            </a:xfrm>
          </p:grpSpPr>
          <p:pic>
            <p:nvPicPr>
              <p:cNvPr id="6" name="Image 5"/>
              <p:cNvPicPr>
                <a:picLocks noChangeAspect="1"/>
              </p:cNvPicPr>
              <p:nvPr/>
            </p:nvPicPr>
            <p:blipFill>
              <a:blip r:embed="rId3"/>
              <a:stretch>
                <a:fillRect/>
              </a:stretch>
            </p:blipFill>
            <p:spPr>
              <a:xfrm>
                <a:off x="502514" y="3030603"/>
                <a:ext cx="5128593" cy="4814888"/>
              </a:xfrm>
              <a:prstGeom prst="rect">
                <a:avLst/>
              </a:prstGeom>
            </p:spPr>
          </p:pic>
          <p:pic>
            <p:nvPicPr>
              <p:cNvPr id="8" name="Image 7"/>
              <p:cNvPicPr>
                <a:picLocks noChangeAspect="1"/>
              </p:cNvPicPr>
              <p:nvPr/>
            </p:nvPicPr>
            <p:blipFill>
              <a:blip r:embed="rId4"/>
              <a:stretch>
                <a:fillRect/>
              </a:stretch>
            </p:blipFill>
            <p:spPr>
              <a:xfrm>
                <a:off x="7863325" y="3043303"/>
                <a:ext cx="9913694" cy="4814888"/>
              </a:xfrm>
              <a:prstGeom prst="rect">
                <a:avLst/>
              </a:prstGeom>
            </p:spPr>
          </p:pic>
          <p:cxnSp>
            <p:nvCxnSpPr>
              <p:cNvPr id="13" name="Connecteur droit avec flèche 12"/>
              <p:cNvCxnSpPr/>
              <p:nvPr/>
            </p:nvCxnSpPr>
            <p:spPr>
              <a:xfrm>
                <a:off x="5791200" y="5133745"/>
                <a:ext cx="19679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grpSp>
        <p:nvGrpSpPr>
          <p:cNvPr id="21" name="Group 2">
            <a:extLst>
              <a:ext uri="{FF2B5EF4-FFF2-40B4-BE49-F238E27FC236}">
                <a16:creationId xmlns:a16="http://schemas.microsoft.com/office/drawing/2014/main" xmlns="" id="{0744E3F3-8442-ECB9-5635-522BEAEA618F}"/>
              </a:ext>
            </a:extLst>
          </p:cNvPr>
          <p:cNvGrpSpPr/>
          <p:nvPr/>
        </p:nvGrpSpPr>
        <p:grpSpPr>
          <a:xfrm>
            <a:off x="14240674" y="0"/>
            <a:ext cx="3018626" cy="1028700"/>
            <a:chOff x="0" y="0"/>
            <a:chExt cx="425492" cy="145001"/>
          </a:xfrm>
        </p:grpSpPr>
        <p:sp>
          <p:nvSpPr>
            <p:cNvPr id="22" name="Freeform 3">
              <a:extLst>
                <a:ext uri="{FF2B5EF4-FFF2-40B4-BE49-F238E27FC236}">
                  <a16:creationId xmlns:a16="http://schemas.microsoft.com/office/drawing/2014/main" xmlns="" id="{8B7EB914-5C3D-EDCB-7A0A-9BC543A50146}"/>
                </a:ext>
              </a:extLst>
            </p:cNvPr>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3" name="TextBox 4">
              <a:extLst>
                <a:ext uri="{FF2B5EF4-FFF2-40B4-BE49-F238E27FC236}">
                  <a16:creationId xmlns:a16="http://schemas.microsoft.com/office/drawing/2014/main" xmlns="" id="{0EC92414-D1BF-8DBD-CD11-0300885165AE}"/>
                </a:ext>
              </a:extLst>
            </p:cNvPr>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5">
            <a:extLst>
              <a:ext uri="{FF2B5EF4-FFF2-40B4-BE49-F238E27FC236}">
                <a16:creationId xmlns:a16="http://schemas.microsoft.com/office/drawing/2014/main" xmlns="" id="{133150DF-5773-DE10-71BF-93A90ACD2DFA}"/>
              </a:ext>
            </a:extLst>
          </p:cNvPr>
          <p:cNvGrpSpPr/>
          <p:nvPr/>
        </p:nvGrpSpPr>
        <p:grpSpPr>
          <a:xfrm>
            <a:off x="1028700" y="0"/>
            <a:ext cx="12967636" cy="1028700"/>
            <a:chOff x="0" y="0"/>
            <a:chExt cx="1827860" cy="145001"/>
          </a:xfrm>
        </p:grpSpPr>
        <p:sp>
          <p:nvSpPr>
            <p:cNvPr id="25" name="Freeform 6">
              <a:extLst>
                <a:ext uri="{FF2B5EF4-FFF2-40B4-BE49-F238E27FC236}">
                  <a16:creationId xmlns:a16="http://schemas.microsoft.com/office/drawing/2014/main" xmlns="" id="{35A6F3AD-D160-2D17-1204-D585016BB2C4}"/>
                </a:ext>
              </a:extLst>
            </p:cNvPr>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26" name="TextBox 7">
              <a:extLst>
                <a:ext uri="{FF2B5EF4-FFF2-40B4-BE49-F238E27FC236}">
                  <a16:creationId xmlns:a16="http://schemas.microsoft.com/office/drawing/2014/main" xmlns="" id="{39758442-1CB4-FA8C-8FC4-95A93FAABD46}"/>
                </a:ext>
              </a:extLst>
            </p:cNvPr>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sp>
        <p:nvSpPr>
          <p:cNvPr id="27" name="Freeform 11">
            <a:extLst>
              <a:ext uri="{FF2B5EF4-FFF2-40B4-BE49-F238E27FC236}">
                <a16:creationId xmlns:a16="http://schemas.microsoft.com/office/drawing/2014/main" xmlns="" id="{0AE4A08C-AC9B-D9AF-78EB-51426552FDCE}"/>
              </a:ext>
            </a:extLst>
          </p:cNvPr>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8" name="TextBox 13">
            <a:extLst>
              <a:ext uri="{FF2B5EF4-FFF2-40B4-BE49-F238E27FC236}">
                <a16:creationId xmlns:a16="http://schemas.microsoft.com/office/drawing/2014/main" xmlns="" id="{87BA54F7-3E48-97A4-037F-727D73368E75}"/>
              </a:ext>
            </a:extLst>
          </p:cNvPr>
          <p:cNvSpPr txBox="1"/>
          <p:nvPr/>
        </p:nvSpPr>
        <p:spPr>
          <a:xfrm>
            <a:off x="15369740" y="368020"/>
            <a:ext cx="1521021" cy="264560"/>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29" name="Groupe 28">
            <a:extLst>
              <a:ext uri="{FF2B5EF4-FFF2-40B4-BE49-F238E27FC236}">
                <a16:creationId xmlns:a16="http://schemas.microsoft.com/office/drawing/2014/main" xmlns="" id="{458FDFF1-A54E-F5FB-616C-C950B58424D4}"/>
              </a:ext>
            </a:extLst>
          </p:cNvPr>
          <p:cNvGrpSpPr/>
          <p:nvPr/>
        </p:nvGrpSpPr>
        <p:grpSpPr>
          <a:xfrm>
            <a:off x="1211845" y="-58802"/>
            <a:ext cx="2624222" cy="1087502"/>
            <a:chOff x="1211845" y="-58802"/>
            <a:chExt cx="2624222" cy="1087502"/>
          </a:xfrm>
        </p:grpSpPr>
        <p:sp>
          <p:nvSpPr>
            <p:cNvPr id="30" name="TextBox 14">
              <a:extLst>
                <a:ext uri="{FF2B5EF4-FFF2-40B4-BE49-F238E27FC236}">
                  <a16:creationId xmlns:a16="http://schemas.microsoft.com/office/drawing/2014/main" xmlns="" id="{DFFDD970-F89C-8319-295D-A7FF7F2F1013}"/>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31" name="Image 30">
              <a:extLst>
                <a:ext uri="{FF2B5EF4-FFF2-40B4-BE49-F238E27FC236}">
                  <a16:creationId xmlns:a16="http://schemas.microsoft.com/office/drawing/2014/main" xmlns="" id="{4FD5BB8B-2B35-67CC-DF9C-6E018FD2EC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39193417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
            <a:extLst>
              <a:ext uri="{FF2B5EF4-FFF2-40B4-BE49-F238E27FC236}">
                <a16:creationId xmlns:a16="http://schemas.microsoft.com/office/drawing/2014/main" xmlns="" id="{F757C6CE-17F9-9A85-44F1-6F245F4F722A}"/>
              </a:ext>
            </a:extLst>
          </p:cNvPr>
          <p:cNvSpPr/>
          <p:nvPr/>
        </p:nvSpPr>
        <p:spPr>
          <a:xfrm flipH="1">
            <a:off x="0" y="-29401"/>
            <a:ext cx="18303218" cy="10345802"/>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sp>
      <p:grpSp>
        <p:nvGrpSpPr>
          <p:cNvPr id="32" name="Groupe 31">
            <a:extLst>
              <a:ext uri="{FF2B5EF4-FFF2-40B4-BE49-F238E27FC236}">
                <a16:creationId xmlns:a16="http://schemas.microsoft.com/office/drawing/2014/main" xmlns="" id="{877F64C6-521B-B911-D8C7-E71F72AD10B1}"/>
              </a:ext>
            </a:extLst>
          </p:cNvPr>
          <p:cNvGrpSpPr/>
          <p:nvPr/>
        </p:nvGrpSpPr>
        <p:grpSpPr>
          <a:xfrm>
            <a:off x="536712" y="1445494"/>
            <a:ext cx="17751288" cy="8151133"/>
            <a:chOff x="536712" y="1445494"/>
            <a:chExt cx="17751288" cy="8151133"/>
          </a:xfrm>
        </p:grpSpPr>
        <p:sp>
          <p:nvSpPr>
            <p:cNvPr id="7" name="ZoneTexte 6"/>
            <p:cNvSpPr txBox="1"/>
            <p:nvPr/>
          </p:nvSpPr>
          <p:spPr>
            <a:xfrm>
              <a:off x="536712" y="1445494"/>
              <a:ext cx="17751288" cy="2123658"/>
            </a:xfrm>
            <a:prstGeom prst="rect">
              <a:avLst/>
            </a:prstGeom>
            <a:noFill/>
          </p:spPr>
          <p:txBody>
            <a:bodyPr wrap="square" rtlCol="0">
              <a:spAutoFit/>
            </a:bodyPr>
            <a:lstStyle/>
            <a:p>
              <a:r>
                <a:rPr lang="fr-FR" sz="4800" dirty="0">
                  <a:solidFill>
                    <a:srgbClr val="492690"/>
                  </a:solidFill>
                </a:rPr>
                <a:t>Pipeline 3: </a:t>
              </a:r>
            </a:p>
            <a:p>
              <a:pPr marL="685800" indent="-685800">
                <a:buFont typeface="Arial" panose="020B0604020202020204" pitchFamily="34" charset="0"/>
                <a:buChar char="•"/>
              </a:pPr>
              <a:r>
                <a:rPr lang="fr-FR" sz="4200" dirty="0">
                  <a:solidFill>
                    <a:schemeClr val="bg1"/>
                  </a:solidFill>
                </a:rPr>
                <a:t>Equilibrage le nombre des pour chaque objet  , normalisation …..    </a:t>
              </a:r>
            </a:p>
            <a:p>
              <a:pPr marL="685800" indent="-685800">
                <a:buFont typeface="Arial" panose="020B0604020202020204" pitchFamily="34" charset="0"/>
                <a:buChar char="•"/>
              </a:pPr>
              <a:r>
                <a:rPr lang="fr-FR" sz="4200" dirty="0">
                  <a:solidFill>
                    <a:schemeClr val="bg1"/>
                  </a:solidFill>
                </a:rPr>
                <a:t>assemblage des données dans une seul répertoire bien structuré </a:t>
              </a:r>
            </a:p>
          </p:txBody>
        </p:sp>
        <p:grpSp>
          <p:nvGrpSpPr>
            <p:cNvPr id="30" name="Groupe 29">
              <a:extLst>
                <a:ext uri="{FF2B5EF4-FFF2-40B4-BE49-F238E27FC236}">
                  <a16:creationId xmlns:a16="http://schemas.microsoft.com/office/drawing/2014/main" xmlns="" id="{064B7C42-6068-6D94-93DD-E37F54A828B7}"/>
                </a:ext>
              </a:extLst>
            </p:cNvPr>
            <p:cNvGrpSpPr/>
            <p:nvPr/>
          </p:nvGrpSpPr>
          <p:grpSpPr>
            <a:xfrm>
              <a:off x="767975" y="3839071"/>
              <a:ext cx="16767268" cy="5757556"/>
              <a:chOff x="874334" y="4040257"/>
              <a:chExt cx="16767268" cy="5757556"/>
            </a:xfrm>
          </p:grpSpPr>
          <p:pic>
            <p:nvPicPr>
              <p:cNvPr id="2" name="Image 1"/>
              <p:cNvPicPr>
                <a:picLocks noChangeAspect="1"/>
              </p:cNvPicPr>
              <p:nvPr/>
            </p:nvPicPr>
            <p:blipFill>
              <a:blip r:embed="rId4"/>
              <a:stretch>
                <a:fillRect/>
              </a:stretch>
            </p:blipFill>
            <p:spPr>
              <a:xfrm>
                <a:off x="874334" y="5143501"/>
                <a:ext cx="2614613" cy="2643188"/>
              </a:xfrm>
              <a:prstGeom prst="rect">
                <a:avLst/>
              </a:prstGeom>
            </p:spPr>
          </p:pic>
          <p:sp>
            <p:nvSpPr>
              <p:cNvPr id="5" name="ZoneTexte 4"/>
              <p:cNvSpPr txBox="1"/>
              <p:nvPr/>
            </p:nvSpPr>
            <p:spPr>
              <a:xfrm>
                <a:off x="4363280" y="6188095"/>
                <a:ext cx="2892287" cy="507831"/>
              </a:xfrm>
              <a:prstGeom prst="rect">
                <a:avLst/>
              </a:prstGeom>
              <a:noFill/>
            </p:spPr>
            <p:txBody>
              <a:bodyPr wrap="square" rtlCol="0">
                <a:spAutoFit/>
              </a:bodyPr>
              <a:lstStyle/>
              <a:p>
                <a:r>
                  <a:rPr lang="fr-FR" sz="2700" dirty="0">
                    <a:solidFill>
                      <a:schemeClr val="bg1"/>
                    </a:solidFill>
                  </a:rPr>
                  <a:t>Pipeline2</a:t>
                </a:r>
              </a:p>
            </p:txBody>
          </p:sp>
          <p:sp>
            <p:nvSpPr>
              <p:cNvPr id="9" name="ZoneTexte 8"/>
              <p:cNvSpPr txBox="1"/>
              <p:nvPr/>
            </p:nvSpPr>
            <p:spPr>
              <a:xfrm>
                <a:off x="6683756" y="6188095"/>
                <a:ext cx="2892287" cy="507831"/>
              </a:xfrm>
              <a:prstGeom prst="rect">
                <a:avLst/>
              </a:prstGeom>
              <a:noFill/>
            </p:spPr>
            <p:txBody>
              <a:bodyPr wrap="square" rtlCol="0">
                <a:spAutoFit/>
              </a:bodyPr>
              <a:lstStyle/>
              <a:p>
                <a:r>
                  <a:rPr lang="fr-FR" sz="2700" dirty="0">
                    <a:solidFill>
                      <a:schemeClr val="bg1"/>
                    </a:solidFill>
                  </a:rPr>
                  <a:t>Pipeline3</a:t>
                </a:r>
              </a:p>
            </p:txBody>
          </p:sp>
          <p:pic>
            <p:nvPicPr>
              <p:cNvPr id="10" name="Image 9"/>
              <p:cNvPicPr>
                <a:picLocks noChangeAspect="1"/>
              </p:cNvPicPr>
              <p:nvPr/>
            </p:nvPicPr>
            <p:blipFill>
              <a:blip r:embed="rId5"/>
              <a:stretch>
                <a:fillRect/>
              </a:stretch>
            </p:blipFill>
            <p:spPr>
              <a:xfrm>
                <a:off x="9576042" y="5693568"/>
                <a:ext cx="2486025" cy="1543050"/>
              </a:xfrm>
              <a:prstGeom prst="rect">
                <a:avLst/>
              </a:prstGeom>
            </p:spPr>
          </p:pic>
          <p:pic>
            <p:nvPicPr>
              <p:cNvPr id="11" name="Image 10"/>
              <p:cNvPicPr>
                <a:picLocks noChangeAspect="1"/>
              </p:cNvPicPr>
              <p:nvPr/>
            </p:nvPicPr>
            <p:blipFill>
              <a:blip r:embed="rId6"/>
              <a:stretch>
                <a:fillRect/>
              </a:stretch>
            </p:blipFill>
            <p:spPr>
              <a:xfrm>
                <a:off x="13419069" y="4213137"/>
                <a:ext cx="1885950" cy="1228725"/>
              </a:xfrm>
              <a:prstGeom prst="rect">
                <a:avLst/>
              </a:prstGeom>
            </p:spPr>
          </p:pic>
          <p:pic>
            <p:nvPicPr>
              <p:cNvPr id="12" name="Image 11"/>
              <p:cNvPicPr>
                <a:picLocks noChangeAspect="1"/>
              </p:cNvPicPr>
              <p:nvPr/>
            </p:nvPicPr>
            <p:blipFill>
              <a:blip r:embed="rId6"/>
              <a:stretch>
                <a:fillRect/>
              </a:stretch>
            </p:blipFill>
            <p:spPr>
              <a:xfrm>
                <a:off x="13722213" y="7483112"/>
                <a:ext cx="1885950" cy="1228725"/>
              </a:xfrm>
              <a:prstGeom prst="rect">
                <a:avLst/>
              </a:prstGeom>
            </p:spPr>
          </p:pic>
          <p:cxnSp>
            <p:nvCxnSpPr>
              <p:cNvPr id="14" name="Connecteur droit avec flèche 13"/>
              <p:cNvCxnSpPr/>
              <p:nvPr/>
            </p:nvCxnSpPr>
            <p:spPr>
              <a:xfrm>
                <a:off x="3488947" y="6465093"/>
                <a:ext cx="874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5809423" y="6465093"/>
                <a:ext cx="874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8129898" y="6465093"/>
                <a:ext cx="1282458" cy="14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en angle 18"/>
              <p:cNvCxnSpPr/>
              <p:nvPr/>
            </p:nvCxnSpPr>
            <p:spPr>
              <a:xfrm flipV="1">
                <a:off x="11211339" y="5011858"/>
                <a:ext cx="2342217" cy="11201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en angle 25"/>
              <p:cNvCxnSpPr/>
              <p:nvPr/>
            </p:nvCxnSpPr>
            <p:spPr>
              <a:xfrm>
                <a:off x="11151705" y="6634370"/>
                <a:ext cx="2743200" cy="14631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6887817" y="8478158"/>
                <a:ext cx="3766620" cy="1015663"/>
              </a:xfrm>
              <a:prstGeom prst="rect">
                <a:avLst/>
              </a:prstGeom>
              <a:noFill/>
            </p:spPr>
            <p:txBody>
              <a:bodyPr wrap="square" rtlCol="0">
                <a:spAutoFit/>
              </a:bodyPr>
              <a:lstStyle/>
              <a:p>
                <a:r>
                  <a:rPr lang="fr-FR" sz="6000" b="1" i="1" u="sng" dirty="0">
                    <a:solidFill>
                      <a:schemeClr val="bg1"/>
                    </a:solidFill>
                  </a:rPr>
                  <a:t>Pipeline 4</a:t>
                </a:r>
              </a:p>
            </p:txBody>
          </p:sp>
          <p:cxnSp>
            <p:nvCxnSpPr>
              <p:cNvPr id="29" name="Connecteur droit 28"/>
              <p:cNvCxnSpPr/>
              <p:nvPr/>
            </p:nvCxnSpPr>
            <p:spPr>
              <a:xfrm>
                <a:off x="16146117" y="4040257"/>
                <a:ext cx="74544" cy="4671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flipV="1">
                <a:off x="15883506" y="5978387"/>
                <a:ext cx="1024509" cy="1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H="1">
                <a:off x="11420061" y="9273209"/>
                <a:ext cx="5888934" cy="59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en angle 35"/>
              <p:cNvCxnSpPr>
                <a:stCxn id="27" idx="1"/>
              </p:cNvCxnSpPr>
              <p:nvPr/>
            </p:nvCxnSpPr>
            <p:spPr>
              <a:xfrm rot="10800000">
                <a:off x="1192695" y="7786692"/>
                <a:ext cx="5695122" cy="11992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3121198" y="8487335"/>
                <a:ext cx="2325758" cy="507831"/>
              </a:xfrm>
              <a:prstGeom prst="rect">
                <a:avLst/>
              </a:prstGeom>
              <a:noFill/>
              <a:ln>
                <a:solidFill>
                  <a:schemeClr val="bg1"/>
                </a:solidFill>
              </a:ln>
            </p:spPr>
            <p:txBody>
              <a:bodyPr wrap="square" rtlCol="0">
                <a:spAutoFit/>
              </a:bodyPr>
              <a:lstStyle/>
              <a:p>
                <a:r>
                  <a:rPr lang="fr-FR" sz="2700" dirty="0">
                    <a:solidFill>
                      <a:schemeClr val="bg1"/>
                    </a:solidFill>
                  </a:rPr>
                  <a:t>More data </a:t>
                </a:r>
              </a:p>
            </p:txBody>
          </p:sp>
          <p:sp>
            <p:nvSpPr>
              <p:cNvPr id="40" name="ZoneTexte 39"/>
              <p:cNvSpPr txBox="1"/>
              <p:nvPr/>
            </p:nvSpPr>
            <p:spPr>
              <a:xfrm>
                <a:off x="12642107" y="9289982"/>
                <a:ext cx="3241400" cy="507831"/>
              </a:xfrm>
              <a:prstGeom prst="rect">
                <a:avLst/>
              </a:prstGeom>
              <a:noFill/>
              <a:ln>
                <a:solidFill>
                  <a:schemeClr val="bg1"/>
                </a:solidFill>
              </a:ln>
            </p:spPr>
            <p:txBody>
              <a:bodyPr wrap="square" rtlCol="0">
                <a:spAutoFit/>
              </a:bodyPr>
              <a:lstStyle/>
              <a:p>
                <a:r>
                  <a:rPr lang="fr-FR" sz="2700" dirty="0">
                    <a:solidFill>
                      <a:schemeClr val="bg1"/>
                    </a:solidFill>
                  </a:rPr>
                  <a:t>Après l’entrainement </a:t>
                </a:r>
              </a:p>
            </p:txBody>
          </p:sp>
          <p:sp>
            <p:nvSpPr>
              <p:cNvPr id="41" name="ZoneTexte 40"/>
              <p:cNvSpPr txBox="1"/>
              <p:nvPr/>
            </p:nvSpPr>
            <p:spPr>
              <a:xfrm rot="5400000">
                <a:off x="15250230" y="5967899"/>
                <a:ext cx="4274913" cy="507831"/>
              </a:xfrm>
              <a:prstGeom prst="rect">
                <a:avLst/>
              </a:prstGeom>
              <a:noFill/>
              <a:ln>
                <a:solidFill>
                  <a:schemeClr val="bg1"/>
                </a:solidFill>
              </a:ln>
            </p:spPr>
            <p:txBody>
              <a:bodyPr wrap="square" rtlCol="0">
                <a:spAutoFit/>
              </a:bodyPr>
              <a:lstStyle/>
              <a:p>
                <a:r>
                  <a:rPr lang="fr-FR" sz="2700" dirty="0">
                    <a:solidFill>
                      <a:schemeClr val="bg1"/>
                    </a:solidFill>
                  </a:rPr>
                  <a:t>Model et entrainement </a:t>
                </a:r>
              </a:p>
            </p:txBody>
          </p:sp>
        </p:grpSp>
      </p:grpSp>
      <p:grpSp>
        <p:nvGrpSpPr>
          <p:cNvPr id="6" name="Group 2">
            <a:extLst>
              <a:ext uri="{FF2B5EF4-FFF2-40B4-BE49-F238E27FC236}">
                <a16:creationId xmlns:a16="http://schemas.microsoft.com/office/drawing/2014/main" xmlns="" id="{97B68161-E9D9-6A57-1487-74AAB68D3A8F}"/>
              </a:ext>
            </a:extLst>
          </p:cNvPr>
          <p:cNvGrpSpPr/>
          <p:nvPr/>
        </p:nvGrpSpPr>
        <p:grpSpPr>
          <a:xfrm>
            <a:off x="14240674" y="0"/>
            <a:ext cx="3018626" cy="1028700"/>
            <a:chOff x="0" y="0"/>
            <a:chExt cx="425492" cy="145001"/>
          </a:xfrm>
        </p:grpSpPr>
        <p:sp>
          <p:nvSpPr>
            <p:cNvPr id="8" name="Freeform 3">
              <a:extLst>
                <a:ext uri="{FF2B5EF4-FFF2-40B4-BE49-F238E27FC236}">
                  <a16:creationId xmlns:a16="http://schemas.microsoft.com/office/drawing/2014/main" xmlns="" id="{69182ACC-47D2-D736-B636-37E19E499591}"/>
                </a:ext>
              </a:extLst>
            </p:cNvPr>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3" name="TextBox 4">
              <a:extLst>
                <a:ext uri="{FF2B5EF4-FFF2-40B4-BE49-F238E27FC236}">
                  <a16:creationId xmlns:a16="http://schemas.microsoft.com/office/drawing/2014/main" xmlns="" id="{C97DB684-BE23-FCA8-BD1F-9A1303B4F4E4}"/>
                </a:ext>
              </a:extLst>
            </p:cNvPr>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5">
            <a:extLst>
              <a:ext uri="{FF2B5EF4-FFF2-40B4-BE49-F238E27FC236}">
                <a16:creationId xmlns:a16="http://schemas.microsoft.com/office/drawing/2014/main" xmlns="" id="{7E79BD21-22D0-5F7C-CF0C-BB6F5A3ABBF8}"/>
              </a:ext>
            </a:extLst>
          </p:cNvPr>
          <p:cNvGrpSpPr/>
          <p:nvPr/>
        </p:nvGrpSpPr>
        <p:grpSpPr>
          <a:xfrm>
            <a:off x="1028700" y="0"/>
            <a:ext cx="12967636" cy="1028700"/>
            <a:chOff x="0" y="0"/>
            <a:chExt cx="1827860" cy="145001"/>
          </a:xfrm>
        </p:grpSpPr>
        <p:sp>
          <p:nvSpPr>
            <p:cNvPr id="18" name="Freeform 6">
              <a:extLst>
                <a:ext uri="{FF2B5EF4-FFF2-40B4-BE49-F238E27FC236}">
                  <a16:creationId xmlns:a16="http://schemas.microsoft.com/office/drawing/2014/main" xmlns="" id="{3EC22C46-2FF1-88A2-022D-750742E25A3A}"/>
                </a:ext>
              </a:extLst>
            </p:cNvPr>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20" name="TextBox 7">
              <a:extLst>
                <a:ext uri="{FF2B5EF4-FFF2-40B4-BE49-F238E27FC236}">
                  <a16:creationId xmlns:a16="http://schemas.microsoft.com/office/drawing/2014/main" xmlns="" id="{4807F149-A070-7611-2121-C6ED44A386C7}"/>
                </a:ext>
              </a:extLst>
            </p:cNvPr>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11">
            <a:extLst>
              <a:ext uri="{FF2B5EF4-FFF2-40B4-BE49-F238E27FC236}">
                <a16:creationId xmlns:a16="http://schemas.microsoft.com/office/drawing/2014/main" xmlns="" id="{257F903B-0A12-15E9-63E9-C2E9C495C058}"/>
              </a:ext>
            </a:extLst>
          </p:cNvPr>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2" name="TextBox 13">
            <a:extLst>
              <a:ext uri="{FF2B5EF4-FFF2-40B4-BE49-F238E27FC236}">
                <a16:creationId xmlns:a16="http://schemas.microsoft.com/office/drawing/2014/main" xmlns="" id="{821CCE3E-C6F1-94B6-D804-9EEF10787AC6}"/>
              </a:ext>
            </a:extLst>
          </p:cNvPr>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23" name="Groupe 22">
            <a:extLst>
              <a:ext uri="{FF2B5EF4-FFF2-40B4-BE49-F238E27FC236}">
                <a16:creationId xmlns:a16="http://schemas.microsoft.com/office/drawing/2014/main" xmlns="" id="{B5943FD4-A179-688A-7EF9-9CA778395D85}"/>
              </a:ext>
            </a:extLst>
          </p:cNvPr>
          <p:cNvGrpSpPr/>
          <p:nvPr/>
        </p:nvGrpSpPr>
        <p:grpSpPr>
          <a:xfrm>
            <a:off x="1211845" y="-58802"/>
            <a:ext cx="2624222" cy="1087502"/>
            <a:chOff x="1211845" y="-58802"/>
            <a:chExt cx="2624222" cy="1087502"/>
          </a:xfrm>
        </p:grpSpPr>
        <p:sp>
          <p:nvSpPr>
            <p:cNvPr id="24" name="TextBox 14">
              <a:extLst>
                <a:ext uri="{FF2B5EF4-FFF2-40B4-BE49-F238E27FC236}">
                  <a16:creationId xmlns:a16="http://schemas.microsoft.com/office/drawing/2014/main" xmlns="" id="{E7096D02-F4D2-A4CC-929A-9B9B4882BA28}"/>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5" name="Image 24">
              <a:extLst>
                <a:ext uri="{FF2B5EF4-FFF2-40B4-BE49-F238E27FC236}">
                  <a16:creationId xmlns:a16="http://schemas.microsoft.com/office/drawing/2014/main" xmlns="" id="{63802DA1-92BD-0932-13C8-7745E83939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37086212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What Is Data: Types of Data, and How to Analyze Data [Updated]">
            <a:extLst>
              <a:ext uri="{FF2B5EF4-FFF2-40B4-BE49-F238E27FC236}">
                <a16:creationId xmlns:a16="http://schemas.microsoft.com/office/drawing/2014/main" xmlns="" id="{127B3A2F-C2D1-33D1-B110-2377C7D850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13780"/>
            <a:ext cx="18288000" cy="1046371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xmlns="" id="{1E94EC7A-6F23-B2EE-1AAE-467D9A90FC98}"/>
              </a:ext>
            </a:extLst>
          </p:cNvPr>
          <p:cNvCxnSpPr>
            <a:cxnSpLocks/>
          </p:cNvCxnSpPr>
          <p:nvPr/>
        </p:nvCxnSpPr>
        <p:spPr>
          <a:xfrm>
            <a:off x="849086" y="9448800"/>
            <a:ext cx="1658982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xmlns="" id="{CC117A04-328A-3CD5-3F4E-5918EA9661B0}"/>
              </a:ext>
            </a:extLst>
          </p:cNvPr>
          <p:cNvSpPr/>
          <p:nvPr/>
        </p:nvSpPr>
        <p:spPr>
          <a:xfrm>
            <a:off x="643346"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Diamond 8">
            <a:extLst>
              <a:ext uri="{FF2B5EF4-FFF2-40B4-BE49-F238E27FC236}">
                <a16:creationId xmlns:a16="http://schemas.microsoft.com/office/drawing/2014/main" xmlns="" id="{9433A67A-37EE-07CB-371A-45ED8035C41B}"/>
              </a:ext>
            </a:extLst>
          </p:cNvPr>
          <p:cNvSpPr/>
          <p:nvPr/>
        </p:nvSpPr>
        <p:spPr>
          <a:xfrm>
            <a:off x="4784408"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Diamond 9">
            <a:extLst>
              <a:ext uri="{FF2B5EF4-FFF2-40B4-BE49-F238E27FC236}">
                <a16:creationId xmlns:a16="http://schemas.microsoft.com/office/drawing/2014/main" xmlns="" id="{796B77C6-1EE8-9D54-35DF-8AB41AFC1EFA}"/>
              </a:ext>
            </a:extLst>
          </p:cNvPr>
          <p:cNvSpPr/>
          <p:nvPr/>
        </p:nvSpPr>
        <p:spPr>
          <a:xfrm>
            <a:off x="8785298" y="9037320"/>
            <a:ext cx="822960" cy="82296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Diamond 10">
            <a:extLst>
              <a:ext uri="{FF2B5EF4-FFF2-40B4-BE49-F238E27FC236}">
                <a16:creationId xmlns:a16="http://schemas.microsoft.com/office/drawing/2014/main" xmlns="" id="{EA82415F-0B17-41BA-518C-28576DBDC035}"/>
              </a:ext>
            </a:extLst>
          </p:cNvPr>
          <p:cNvSpPr/>
          <p:nvPr/>
        </p:nvSpPr>
        <p:spPr>
          <a:xfrm>
            <a:off x="1306653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Diamond 11">
            <a:extLst>
              <a:ext uri="{FF2B5EF4-FFF2-40B4-BE49-F238E27FC236}">
                <a16:creationId xmlns:a16="http://schemas.microsoft.com/office/drawing/2014/main" xmlns="" id="{9060B64A-3197-581B-3B92-1B5123563B8F}"/>
              </a:ext>
            </a:extLst>
          </p:cNvPr>
          <p:cNvSpPr/>
          <p:nvPr/>
        </p:nvSpPr>
        <p:spPr>
          <a:xfrm>
            <a:off x="1720759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5" name="TextBox 14">
            <a:extLst>
              <a:ext uri="{FF2B5EF4-FFF2-40B4-BE49-F238E27FC236}">
                <a16:creationId xmlns:a16="http://schemas.microsoft.com/office/drawing/2014/main" xmlns="" id="{18477721-2224-832F-F3F0-97EF7F1CE997}"/>
              </a:ext>
            </a:extLst>
          </p:cNvPr>
          <p:cNvSpPr txBox="1"/>
          <p:nvPr/>
        </p:nvSpPr>
        <p:spPr>
          <a:xfrm>
            <a:off x="151028" y="3968892"/>
            <a:ext cx="5410534" cy="4648531"/>
          </a:xfrm>
          <a:prstGeom prst="rect">
            <a:avLst/>
          </a:prstGeom>
          <a:noFill/>
        </p:spPr>
        <p:txBody>
          <a:bodyPr wrap="square" rtlCol="0">
            <a:spAutoFit/>
          </a:bodyPr>
          <a:lstStyle/>
          <a:p>
            <a:pPr algn="just"/>
            <a:r>
              <a:rPr lang="fr-MA"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Le traitement des données, ou data </a:t>
            </a:r>
            <a:r>
              <a:rPr lang="fr-MA" sz="21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processing</a:t>
            </a:r>
            <a:r>
              <a:rPr lang="fr-MA"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en anglais, fait référence à l'ensemble des opérations effectuées sur les données pour les rendre utilisables ou pour en extraire des informations pertinentes. Cela peut inclure plusieurs étapes telles que la collecte, le nettoyage, la transformation, l'analyse et la visualisation des données. L'objectif principal du traitement des données est de convertir les données brutes en une forme compréhensible et exploitable, facilitant ainsi la prise de décision et la résolution de problèmes dans divers domaines.</a:t>
            </a:r>
            <a:endParaRPr lang="en-US"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TextBox 17">
            <a:extLst>
              <a:ext uri="{FF2B5EF4-FFF2-40B4-BE49-F238E27FC236}">
                <a16:creationId xmlns:a16="http://schemas.microsoft.com/office/drawing/2014/main" xmlns="" id="{691F1E4C-6C90-9E16-300F-B2837D61D2BE}"/>
              </a:ext>
            </a:extLst>
          </p:cNvPr>
          <p:cNvSpPr txBox="1"/>
          <p:nvPr/>
        </p:nvSpPr>
        <p:spPr>
          <a:xfrm>
            <a:off x="6932432" y="8376434"/>
            <a:ext cx="4528692" cy="646331"/>
          </a:xfrm>
          <a:prstGeom prst="rect">
            <a:avLst/>
          </a:prstGeom>
          <a:noFill/>
        </p:spPr>
        <p:txBody>
          <a:bodyPr wrap="square" rtlCol="0">
            <a:spAutoFit/>
          </a:bodyPr>
          <a:lstStyle>
            <a:defPPr>
              <a:defRPr lang="en-US"/>
            </a:defPPr>
            <a:lvl1pPr algn="ctr">
              <a:defRPr sz="24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sz="3600" dirty="0"/>
              <a:t>Data processing</a:t>
            </a:r>
          </a:p>
        </p:txBody>
      </p:sp>
      <p:pic>
        <p:nvPicPr>
          <p:cNvPr id="3" name="Picture 4" descr="video thumbnail">
            <a:extLst>
              <a:ext uri="{FF2B5EF4-FFF2-40B4-BE49-F238E27FC236}">
                <a16:creationId xmlns:a16="http://schemas.microsoft.com/office/drawing/2014/main" xmlns="" id="{3010CC96-5F60-4BEB-F07E-525491704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5361" y="442911"/>
            <a:ext cx="2073506" cy="2057400"/>
          </a:xfrm>
          <a:prstGeom prst="ellipse">
            <a:avLst/>
          </a:prstGeom>
          <a:noFill/>
          <a:extLst>
            <a:ext uri="{909E8E84-426E-40DD-AFC4-6F175D3DCCD1}">
              <a14:hiddenFill xmlns:a14="http://schemas.microsoft.com/office/drawing/2010/main">
                <a:solidFill>
                  <a:srgbClr val="FFFFFF"/>
                </a:solidFill>
              </a14:hiddenFill>
            </a:ext>
          </a:extLst>
        </p:spPr>
      </p:pic>
      <p:pic>
        <p:nvPicPr>
          <p:cNvPr id="3080" name="Picture 8" descr="Les réseaux de neurones artificiels au service de la modélisation de la  matière | INRS">
            <a:extLst>
              <a:ext uri="{FF2B5EF4-FFF2-40B4-BE49-F238E27FC236}">
                <a16:creationId xmlns:a16="http://schemas.microsoft.com/office/drawing/2014/main" xmlns="" id="{C3AF47BB-C718-B80C-160C-843C1F0A0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9994" y="3707993"/>
            <a:ext cx="3007055" cy="3116181"/>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4" descr="La science des données pour tous : comprendre l'importance de l'analyse  prédictive">
            <a:extLst>
              <a:ext uri="{FF2B5EF4-FFF2-40B4-BE49-F238E27FC236}">
                <a16:creationId xmlns:a16="http://schemas.microsoft.com/office/drawing/2014/main" xmlns="" id="{68B3F94E-4481-813E-BF0D-94826262E4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22077" y="3738077"/>
            <a:ext cx="3086097" cy="3086097"/>
          </a:xfrm>
          <a:prstGeom prst="ellipse">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xmlns="" id="{AFD2E263-07B8-5CFF-8BD9-C713B99ED3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453" y="-121249"/>
            <a:ext cx="2842637" cy="2915917"/>
          </a:xfrm>
          <a:prstGeom prst="rect">
            <a:avLst/>
          </a:prstGeom>
        </p:spPr>
      </p:pic>
      <p:pic>
        <p:nvPicPr>
          <p:cNvPr id="5128" name="Picture 8" descr="What Is Data: Types of Data, and How to Analyze Data [Updated]">
            <a:extLst>
              <a:ext uri="{FF2B5EF4-FFF2-40B4-BE49-F238E27FC236}">
                <a16:creationId xmlns:a16="http://schemas.microsoft.com/office/drawing/2014/main" xmlns="" id="{09F2E183-8DC1-9F16-728E-CC93444961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6444" y="1207383"/>
            <a:ext cx="6835111" cy="692910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772346"/>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es réseaux de neurones artificiels au service de la modélisation de la  matière | INRS">
            <a:extLst>
              <a:ext uri="{FF2B5EF4-FFF2-40B4-BE49-F238E27FC236}">
                <a16:creationId xmlns:a16="http://schemas.microsoft.com/office/drawing/2014/main" xmlns="" id="{899C40EA-E062-231D-7BD3-ADF476E5EB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17297"/>
            <a:ext cx="18288000" cy="1030429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xmlns="" id="{1E94EC7A-6F23-B2EE-1AAE-467D9A90FC98}"/>
              </a:ext>
            </a:extLst>
          </p:cNvPr>
          <p:cNvCxnSpPr>
            <a:cxnSpLocks/>
          </p:cNvCxnSpPr>
          <p:nvPr/>
        </p:nvCxnSpPr>
        <p:spPr>
          <a:xfrm>
            <a:off x="849086" y="9448800"/>
            <a:ext cx="1658982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xmlns="" id="{CC117A04-328A-3CD5-3F4E-5918EA9661B0}"/>
              </a:ext>
            </a:extLst>
          </p:cNvPr>
          <p:cNvSpPr/>
          <p:nvPr/>
        </p:nvSpPr>
        <p:spPr>
          <a:xfrm>
            <a:off x="643346"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Diamond 8">
            <a:extLst>
              <a:ext uri="{FF2B5EF4-FFF2-40B4-BE49-F238E27FC236}">
                <a16:creationId xmlns:a16="http://schemas.microsoft.com/office/drawing/2014/main" xmlns="" id="{9433A67A-37EE-07CB-371A-45ED8035C41B}"/>
              </a:ext>
            </a:extLst>
          </p:cNvPr>
          <p:cNvSpPr/>
          <p:nvPr/>
        </p:nvSpPr>
        <p:spPr>
          <a:xfrm>
            <a:off x="4784408"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Diamond 9">
            <a:extLst>
              <a:ext uri="{FF2B5EF4-FFF2-40B4-BE49-F238E27FC236}">
                <a16:creationId xmlns:a16="http://schemas.microsoft.com/office/drawing/2014/main" xmlns="" id="{796B77C6-1EE8-9D54-35DF-8AB41AFC1EFA}"/>
              </a:ext>
            </a:extLst>
          </p:cNvPr>
          <p:cNvSpPr/>
          <p:nvPr/>
        </p:nvSpPr>
        <p:spPr>
          <a:xfrm>
            <a:off x="8925470"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Diamond 10">
            <a:extLst>
              <a:ext uri="{FF2B5EF4-FFF2-40B4-BE49-F238E27FC236}">
                <a16:creationId xmlns:a16="http://schemas.microsoft.com/office/drawing/2014/main" xmlns="" id="{EA82415F-0B17-41BA-518C-28576DBDC035}"/>
              </a:ext>
            </a:extLst>
          </p:cNvPr>
          <p:cNvSpPr/>
          <p:nvPr/>
        </p:nvSpPr>
        <p:spPr>
          <a:xfrm>
            <a:off x="12923760" y="9037320"/>
            <a:ext cx="822960" cy="82296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Diamond 11">
            <a:extLst>
              <a:ext uri="{FF2B5EF4-FFF2-40B4-BE49-F238E27FC236}">
                <a16:creationId xmlns:a16="http://schemas.microsoft.com/office/drawing/2014/main" xmlns="" id="{9060B64A-3197-581B-3B92-1B5123563B8F}"/>
              </a:ext>
            </a:extLst>
          </p:cNvPr>
          <p:cNvSpPr/>
          <p:nvPr/>
        </p:nvSpPr>
        <p:spPr>
          <a:xfrm>
            <a:off x="1720759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TextBox 13">
            <a:extLst>
              <a:ext uri="{FF2B5EF4-FFF2-40B4-BE49-F238E27FC236}">
                <a16:creationId xmlns:a16="http://schemas.microsoft.com/office/drawing/2014/main" xmlns="" id="{01E4C369-103D-ED1B-2DD6-E99163000FA2}"/>
              </a:ext>
            </a:extLst>
          </p:cNvPr>
          <p:cNvSpPr txBox="1"/>
          <p:nvPr/>
        </p:nvSpPr>
        <p:spPr>
          <a:xfrm>
            <a:off x="849086" y="3919850"/>
            <a:ext cx="4141062" cy="646331"/>
          </a:xfrm>
          <a:prstGeom prst="rect">
            <a:avLst/>
          </a:prstGeom>
          <a:noFill/>
        </p:spPr>
        <p:txBody>
          <a:bodyPr wrap="square" rtlCol="0">
            <a:spAutoFit/>
          </a:bodyPr>
          <a:lstStyle/>
          <a:p>
            <a:pPr algn="ctr"/>
            <a:r>
              <a:rPr lang="en-US" sz="3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OUR STRENGTH</a:t>
            </a:r>
          </a:p>
        </p:txBody>
      </p:sp>
      <p:sp>
        <p:nvSpPr>
          <p:cNvPr id="15" name="TextBox 14">
            <a:extLst>
              <a:ext uri="{FF2B5EF4-FFF2-40B4-BE49-F238E27FC236}">
                <a16:creationId xmlns:a16="http://schemas.microsoft.com/office/drawing/2014/main" xmlns="" id="{18477721-2224-832F-F3F0-97EF7F1CE997}"/>
              </a:ext>
            </a:extLst>
          </p:cNvPr>
          <p:cNvSpPr txBox="1"/>
          <p:nvPr/>
        </p:nvSpPr>
        <p:spPr>
          <a:xfrm>
            <a:off x="1054826" y="5184428"/>
            <a:ext cx="4005942" cy="3000821"/>
          </a:xfrm>
          <a:prstGeom prst="rect">
            <a:avLst/>
          </a:prstGeom>
          <a:noFill/>
        </p:spPr>
        <p:txBody>
          <a:bodyPr wrap="square" rtlCol="0">
            <a:spAutoFit/>
          </a:bodyPr>
          <a:lstStyle/>
          <a:p>
            <a:pPr algn="just"/>
            <a:r>
              <a:rPr lang="en-US"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consectetuer adipiscing elit. Maecenas porttitor congue massa. Fusce posuere, magna sed pulvinar ultricies, purus lectus malesuada libero, sit amet commodo magna eros quis urna.</a:t>
            </a:r>
          </a:p>
          <a:p>
            <a:pPr algn="just"/>
            <a:endParaRPr lang="en-US"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TextBox 18">
            <a:extLst>
              <a:ext uri="{FF2B5EF4-FFF2-40B4-BE49-F238E27FC236}">
                <a16:creationId xmlns:a16="http://schemas.microsoft.com/office/drawing/2014/main" xmlns="" id="{49A46B8E-3451-BA06-C33B-134A43B98A1F}"/>
              </a:ext>
            </a:extLst>
          </p:cNvPr>
          <p:cNvSpPr txBox="1"/>
          <p:nvPr/>
        </p:nvSpPr>
        <p:spPr>
          <a:xfrm>
            <a:off x="10380702" y="7694474"/>
            <a:ext cx="5823079" cy="1754326"/>
          </a:xfrm>
          <a:prstGeom prst="rect">
            <a:avLst/>
          </a:prstGeom>
          <a:noFill/>
        </p:spPr>
        <p:txBody>
          <a:bodyPr wrap="square" rtlCol="0">
            <a:spAutoFit/>
          </a:bodyPr>
          <a:lstStyle>
            <a:defPPr>
              <a:defRPr lang="en-US"/>
            </a:defPPr>
            <a:lvl1pPr algn="ctr">
              <a:defRPr sz="24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fr-MA" sz="3600" b="1" dirty="0">
                <a:solidFill>
                  <a:schemeClr val="bg1"/>
                </a:solidFill>
              </a:rPr>
              <a:t>Modèles et l'entraînement</a:t>
            </a:r>
            <a:endParaRPr lang="en-US" sz="3600" b="1" dirty="0">
              <a:solidFill>
                <a:schemeClr val="bg1"/>
              </a:solidFill>
            </a:endParaRPr>
          </a:p>
          <a:p>
            <a:endParaRPr lang="en-US" sz="3600" dirty="0"/>
          </a:p>
        </p:txBody>
      </p:sp>
      <p:pic>
        <p:nvPicPr>
          <p:cNvPr id="4100" name="Picture 4" descr="Les réseaux de neurones artificiels au service de la modélisation de la  matière | INRS">
            <a:extLst>
              <a:ext uri="{FF2B5EF4-FFF2-40B4-BE49-F238E27FC236}">
                <a16:creationId xmlns:a16="http://schemas.microsoft.com/office/drawing/2014/main" xmlns="" id="{D2127314-CD43-2A6E-4550-1741178A1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712" y="1549005"/>
            <a:ext cx="6857586" cy="6896901"/>
          </a:xfrm>
          <a:prstGeom prst="ellipse">
            <a:avLst/>
          </a:prstGeom>
          <a:noFill/>
          <a:extLst>
            <a:ext uri="{909E8E84-426E-40DD-AFC4-6F175D3DCCD1}">
              <a14:hiddenFill xmlns:a14="http://schemas.microsoft.com/office/drawing/2010/main">
                <a:solidFill>
                  <a:srgbClr val="FFFFFF"/>
                </a:solidFill>
              </a14:hiddenFill>
            </a:ext>
          </a:extLst>
        </p:spPr>
      </p:pic>
      <p:pic>
        <p:nvPicPr>
          <p:cNvPr id="4106" name="Picture 10" descr="La science des données pour tous : comprendre l'importance de l'analyse  prédictive">
            <a:extLst>
              <a:ext uri="{FF2B5EF4-FFF2-40B4-BE49-F238E27FC236}">
                <a16:creationId xmlns:a16="http://schemas.microsoft.com/office/drawing/2014/main" xmlns="" id="{F3916438-FE1B-94AF-9CAF-9010F2527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3353" y="3432218"/>
            <a:ext cx="3287922" cy="3086097"/>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4" descr="video thumbnail">
            <a:extLst>
              <a:ext uri="{FF2B5EF4-FFF2-40B4-BE49-F238E27FC236}">
                <a16:creationId xmlns:a16="http://schemas.microsoft.com/office/drawing/2014/main" xmlns="" id="{BCACA851-C303-5486-E3EF-BDD36CFA24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7653" y="281098"/>
            <a:ext cx="2282495" cy="2264766"/>
          </a:xfrm>
          <a:prstGeom prst="ellipse">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xmlns="" id="{B9C3C9B2-30BB-C1D0-7F7F-7B7CF75F60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20" y="-138971"/>
            <a:ext cx="2842637" cy="2915917"/>
          </a:xfrm>
          <a:prstGeom prst="rect">
            <a:avLst/>
          </a:prstGeom>
        </p:spPr>
      </p:pic>
      <p:pic>
        <p:nvPicPr>
          <p:cNvPr id="5" name="Picture 8" descr="What Is Data: Types of Data, and How to Analyze Data [Updated]">
            <a:extLst>
              <a:ext uri="{FF2B5EF4-FFF2-40B4-BE49-F238E27FC236}">
                <a16:creationId xmlns:a16="http://schemas.microsoft.com/office/drawing/2014/main" xmlns="" id="{73D46CA1-E1FE-6E0B-7A0E-A86E8F6CC9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0768" y="14193"/>
            <a:ext cx="2426956" cy="246033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5930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4240674" y="0"/>
            <a:ext cx="3018626" cy="1028700"/>
            <a:chOff x="0" y="0"/>
            <a:chExt cx="425492" cy="145001"/>
          </a:xfrm>
        </p:grpSpPr>
        <p:sp>
          <p:nvSpPr>
            <p:cNvPr id="4" name="Freeform 4"/>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5" name="TextBox 5"/>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28700" y="0"/>
            <a:ext cx="12967636" cy="1028700"/>
            <a:chOff x="0" y="0"/>
            <a:chExt cx="1827860" cy="145001"/>
          </a:xfrm>
        </p:grpSpPr>
        <p:sp>
          <p:nvSpPr>
            <p:cNvPr id="7" name="Freeform 7"/>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8" name="TextBox 8"/>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8159205" y="8355980"/>
            <a:ext cx="128795" cy="902320"/>
            <a:chOff x="0" y="0"/>
            <a:chExt cx="101764" cy="712944"/>
          </a:xfrm>
        </p:grpSpPr>
        <p:sp>
          <p:nvSpPr>
            <p:cNvPr id="10" name="Freeform 10"/>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1" name="TextBox 11"/>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2" name="Freeform 12"/>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TextBox 14"/>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Search . . . .</a:t>
            </a:r>
          </a:p>
        </p:txBody>
      </p:sp>
      <p:sp>
        <p:nvSpPr>
          <p:cNvPr id="16" name="TextBox 16"/>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Contact</a:t>
            </a:r>
          </a:p>
        </p:txBody>
      </p:sp>
      <p:sp>
        <p:nvSpPr>
          <p:cNvPr id="17" name="TextBox 17"/>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About Us</a:t>
            </a:r>
          </a:p>
        </p:txBody>
      </p:sp>
      <p:sp>
        <p:nvSpPr>
          <p:cNvPr id="18" name="TextBox 18"/>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Service</a:t>
            </a:r>
          </a:p>
        </p:txBody>
      </p:sp>
      <p:sp>
        <p:nvSpPr>
          <p:cNvPr id="19" name="TextBox 19"/>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Home</a:t>
            </a:r>
          </a:p>
        </p:txBody>
      </p:sp>
      <p:sp>
        <p:nvSpPr>
          <p:cNvPr id="20" name="TextBox 20"/>
          <p:cNvSpPr txBox="1"/>
          <p:nvPr/>
        </p:nvSpPr>
        <p:spPr>
          <a:xfrm>
            <a:off x="1028700" y="3238500"/>
            <a:ext cx="11071471" cy="3019545"/>
          </a:xfrm>
          <a:prstGeom prst="rect">
            <a:avLst/>
          </a:prstGeom>
        </p:spPr>
        <p:txBody>
          <a:bodyPr lIns="0" tIns="0" rIns="0" bIns="0" rtlCol="0" anchor="t">
            <a:spAutoFit/>
          </a:bodyPr>
          <a:lstStyle/>
          <a:p>
            <a:pPr algn="l">
              <a:lnSpc>
                <a:spcPts val="26077"/>
              </a:lnSpc>
              <a:spcBef>
                <a:spcPct val="0"/>
              </a:spcBef>
            </a:pPr>
            <a:r>
              <a:rPr lang="en-US" sz="18626" dirty="0">
                <a:solidFill>
                  <a:srgbClr val="FFFFFF"/>
                </a:solidFill>
                <a:latin typeface="Bebas Neue Cyrillic"/>
              </a:rPr>
              <a:t>First Model</a:t>
            </a:r>
          </a:p>
        </p:txBody>
      </p:sp>
      <p:sp>
        <p:nvSpPr>
          <p:cNvPr id="21" name="TextBox 21"/>
          <p:cNvSpPr txBox="1"/>
          <p:nvPr/>
        </p:nvSpPr>
        <p:spPr>
          <a:xfrm>
            <a:off x="1028699" y="5524500"/>
            <a:ext cx="11071471" cy="3138488"/>
          </a:xfrm>
          <a:prstGeom prst="rect">
            <a:avLst/>
          </a:prstGeom>
        </p:spPr>
        <p:txBody>
          <a:bodyPr lIns="0" tIns="0" rIns="0" bIns="0" rtlCol="0" anchor="t">
            <a:spAutoFit/>
          </a:bodyPr>
          <a:lstStyle/>
          <a:p>
            <a:pPr algn="l">
              <a:lnSpc>
                <a:spcPts val="26077"/>
              </a:lnSpc>
              <a:spcBef>
                <a:spcPct val="0"/>
              </a:spcBef>
            </a:pPr>
            <a:r>
              <a:rPr lang="en-US" sz="18626" dirty="0">
                <a:solidFill>
                  <a:srgbClr val="0CC2E6"/>
                </a:solidFill>
                <a:latin typeface="Bebas Neue Cyrillic"/>
              </a:rPr>
              <a:t>YOLO</a:t>
            </a:r>
            <a:r>
              <a:rPr lang="en-US" sz="18626" dirty="0">
                <a:solidFill>
                  <a:srgbClr val="0CC2E6"/>
                </a:solidFill>
                <a:latin typeface="Aptos Narrow" panose="020B0004020202020204" pitchFamily="34" charset="0"/>
              </a:rPr>
              <a:t>v</a:t>
            </a:r>
            <a:r>
              <a:rPr lang="en-US" sz="18626" dirty="0">
                <a:solidFill>
                  <a:srgbClr val="0CC2E6"/>
                </a:solidFill>
                <a:latin typeface="Bebas Neue Cyrillic"/>
              </a:rPr>
              <a:t>8</a:t>
            </a:r>
          </a:p>
        </p:txBody>
      </p:sp>
      <p:pic>
        <p:nvPicPr>
          <p:cNvPr id="27" name="Image 26">
            <a:extLst>
              <a:ext uri="{FF2B5EF4-FFF2-40B4-BE49-F238E27FC236}">
                <a16:creationId xmlns:a16="http://schemas.microsoft.com/office/drawing/2014/main" xmlns="" id="{B48DE63F-3567-936D-98E0-B98004063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249" y="1562100"/>
            <a:ext cx="6734175" cy="3362325"/>
          </a:xfrm>
          <a:prstGeom prst="rect">
            <a:avLst/>
          </a:prstGeom>
        </p:spPr>
      </p:pic>
      <p:grpSp>
        <p:nvGrpSpPr>
          <p:cNvPr id="30" name="Groupe 29">
            <a:extLst>
              <a:ext uri="{FF2B5EF4-FFF2-40B4-BE49-F238E27FC236}">
                <a16:creationId xmlns:a16="http://schemas.microsoft.com/office/drawing/2014/main" xmlns="" id="{7CC9ADB9-E9DD-E7D5-D06D-7A6070FB69FD}"/>
              </a:ext>
            </a:extLst>
          </p:cNvPr>
          <p:cNvGrpSpPr/>
          <p:nvPr/>
        </p:nvGrpSpPr>
        <p:grpSpPr>
          <a:xfrm>
            <a:off x="1211845" y="-58802"/>
            <a:ext cx="2624222" cy="1087502"/>
            <a:chOff x="1211845" y="-58802"/>
            <a:chExt cx="2624222" cy="1087502"/>
          </a:xfrm>
        </p:grpSpPr>
        <p:sp>
          <p:nvSpPr>
            <p:cNvPr id="31" name="TextBox 14">
              <a:extLst>
                <a:ext uri="{FF2B5EF4-FFF2-40B4-BE49-F238E27FC236}">
                  <a16:creationId xmlns:a16="http://schemas.microsoft.com/office/drawing/2014/main" xmlns="" id="{6E135154-AE98-6326-E6AB-DE6936FF68FC}"/>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32" name="Image 31">
              <a:extLst>
                <a:ext uri="{FF2B5EF4-FFF2-40B4-BE49-F238E27FC236}">
                  <a16:creationId xmlns:a16="http://schemas.microsoft.com/office/drawing/2014/main" xmlns="" id="{40DB0829-3878-6EE6-4A90-E2698213BD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3087652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250" fill="hold"/>
                                        <p:tgtEl>
                                          <p:spTgt spid="21"/>
                                        </p:tgtEl>
                                        <p:attrNameLst>
                                          <p:attrName>ppt_x</p:attrName>
                                        </p:attrNameLst>
                                      </p:cBhvr>
                                      <p:tavLst>
                                        <p:tav tm="0">
                                          <p:val>
                                            <p:strVal val="#ppt_x"/>
                                          </p:val>
                                        </p:tav>
                                        <p:tav tm="100000">
                                          <p:val>
                                            <p:strVal val="#ppt_x"/>
                                          </p:val>
                                        </p:tav>
                                      </p:tavLst>
                                    </p:anim>
                                    <p:anim calcmode="lin" valueType="num">
                                      <p:cBhvr additive="base">
                                        <p:cTn id="11" dur="250" fill="hold"/>
                                        <p:tgtEl>
                                          <p:spTgt spid="21"/>
                                        </p:tgtEl>
                                        <p:attrNameLst>
                                          <p:attrName>ppt_y</p:attrName>
                                        </p:attrNameLst>
                                      </p:cBhvr>
                                      <p:tavLst>
                                        <p:tav tm="0">
                                          <p:val>
                                            <p:strVal val="1+#ppt_h/2"/>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4240674" y="0"/>
            <a:ext cx="3018626" cy="1028700"/>
            <a:chOff x="0" y="0"/>
            <a:chExt cx="425492" cy="145001"/>
          </a:xfrm>
        </p:grpSpPr>
        <p:sp>
          <p:nvSpPr>
            <p:cNvPr id="4" name="Freeform 4"/>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5" name="TextBox 5"/>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28700" y="0"/>
            <a:ext cx="12967636" cy="1028700"/>
            <a:chOff x="0" y="0"/>
            <a:chExt cx="1827860" cy="145001"/>
          </a:xfrm>
        </p:grpSpPr>
        <p:sp>
          <p:nvSpPr>
            <p:cNvPr id="7" name="Freeform 7"/>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8" name="TextBox 8"/>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8159205" y="8355980"/>
            <a:ext cx="128795" cy="902320"/>
            <a:chOff x="0" y="0"/>
            <a:chExt cx="101764" cy="712944"/>
          </a:xfrm>
        </p:grpSpPr>
        <p:sp>
          <p:nvSpPr>
            <p:cNvPr id="10" name="Freeform 10"/>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1" name="TextBox 11"/>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2" name="Freeform 12"/>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TextBox 14"/>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Search . . . .</a:t>
            </a:r>
          </a:p>
        </p:txBody>
      </p:sp>
      <p:sp>
        <p:nvSpPr>
          <p:cNvPr id="16" name="TextBox 16"/>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Contact</a:t>
            </a:r>
          </a:p>
        </p:txBody>
      </p:sp>
      <p:sp>
        <p:nvSpPr>
          <p:cNvPr id="17" name="TextBox 17"/>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About Us</a:t>
            </a:r>
          </a:p>
        </p:txBody>
      </p:sp>
      <p:sp>
        <p:nvSpPr>
          <p:cNvPr id="18" name="TextBox 18"/>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Service</a:t>
            </a:r>
          </a:p>
        </p:txBody>
      </p:sp>
      <p:sp>
        <p:nvSpPr>
          <p:cNvPr id="19" name="TextBox 19"/>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Home</a:t>
            </a:r>
          </a:p>
        </p:txBody>
      </p:sp>
      <p:grpSp>
        <p:nvGrpSpPr>
          <p:cNvPr id="30" name="Groupe 29">
            <a:extLst>
              <a:ext uri="{FF2B5EF4-FFF2-40B4-BE49-F238E27FC236}">
                <a16:creationId xmlns:a16="http://schemas.microsoft.com/office/drawing/2014/main" xmlns="" id="{7CC9ADB9-E9DD-E7D5-D06D-7A6070FB69FD}"/>
              </a:ext>
            </a:extLst>
          </p:cNvPr>
          <p:cNvGrpSpPr/>
          <p:nvPr/>
        </p:nvGrpSpPr>
        <p:grpSpPr>
          <a:xfrm>
            <a:off x="1211845" y="-58802"/>
            <a:ext cx="2624222" cy="1087502"/>
            <a:chOff x="1211845" y="-58802"/>
            <a:chExt cx="2624222" cy="1087502"/>
          </a:xfrm>
        </p:grpSpPr>
        <p:sp>
          <p:nvSpPr>
            <p:cNvPr id="31" name="TextBox 14">
              <a:extLst>
                <a:ext uri="{FF2B5EF4-FFF2-40B4-BE49-F238E27FC236}">
                  <a16:creationId xmlns:a16="http://schemas.microsoft.com/office/drawing/2014/main" xmlns="" id="{6E135154-AE98-6326-E6AB-DE6936FF68FC}"/>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32" name="Image 31">
              <a:extLst>
                <a:ext uri="{FF2B5EF4-FFF2-40B4-BE49-F238E27FC236}">
                  <a16:creationId xmlns:a16="http://schemas.microsoft.com/office/drawing/2014/main" xmlns="" id="{40DB0829-3878-6EE6-4A90-E2698213BD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
        <p:nvSpPr>
          <p:cNvPr id="13" name="ZoneTexte 12">
            <a:extLst>
              <a:ext uri="{FF2B5EF4-FFF2-40B4-BE49-F238E27FC236}">
                <a16:creationId xmlns:a16="http://schemas.microsoft.com/office/drawing/2014/main" xmlns="" id="{E75BE420-0749-B990-8B2F-A67743E9CDFD}"/>
              </a:ext>
            </a:extLst>
          </p:cNvPr>
          <p:cNvSpPr txBox="1"/>
          <p:nvPr/>
        </p:nvSpPr>
        <p:spPr>
          <a:xfrm>
            <a:off x="294867" y="1449107"/>
            <a:ext cx="8261961" cy="942053"/>
          </a:xfrm>
          <a:prstGeom prst="rect">
            <a:avLst/>
          </a:prstGeom>
          <a:noFill/>
        </p:spPr>
        <p:txBody>
          <a:bodyPr wrap="square">
            <a:spAutoFit/>
          </a:bodyPr>
          <a:lstStyle/>
          <a:p>
            <a:pPr>
              <a:lnSpc>
                <a:spcPct val="107000"/>
              </a:lnSpc>
              <a:spcBef>
                <a:spcPts val="1200"/>
              </a:spcBef>
            </a:pPr>
            <a:r>
              <a:rPr lang="fr-FR" sz="5400" b="1" kern="1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Transfer Learning</a:t>
            </a:r>
            <a:endParaRPr lang="fr-MA" sz="5400" b="1" kern="1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15" name="Image 14">
            <a:extLst>
              <a:ext uri="{FF2B5EF4-FFF2-40B4-BE49-F238E27FC236}">
                <a16:creationId xmlns:a16="http://schemas.microsoft.com/office/drawing/2014/main" xmlns="" id="{27A5156A-A949-BAEE-E6F7-F8E21788C00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0076" y="2372110"/>
            <a:ext cx="10628074" cy="7378167"/>
          </a:xfrm>
          <a:prstGeom prst="rect">
            <a:avLst/>
          </a:prstGeom>
          <a:noFill/>
          <a:ln>
            <a:noFill/>
          </a:ln>
        </p:spPr>
      </p:pic>
    </p:spTree>
    <p:extLst>
      <p:ext uri="{BB962C8B-B14F-4D97-AF65-F5344CB8AC3E}">
        <p14:creationId xmlns:p14="http://schemas.microsoft.com/office/powerpoint/2010/main" val="86730711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52" name="Freeform 2">
            <a:extLst>
              <a:ext uri="{FF2B5EF4-FFF2-40B4-BE49-F238E27FC236}">
                <a16:creationId xmlns:a16="http://schemas.microsoft.com/office/drawing/2014/main" xmlns="" id="{6919427B-1032-A024-DB7D-DAD388B2905B}"/>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sp>
        <p:nvSpPr>
          <p:cNvPr id="17" name="Freeform: Shape 16">
            <a:extLst>
              <a:ext uri="{FF2B5EF4-FFF2-40B4-BE49-F238E27FC236}">
                <a16:creationId xmlns:a16="http://schemas.microsoft.com/office/drawing/2014/main" xmlns="" id="{4B05F23D-1060-4C50-A67C-5AC0A00142B1}"/>
              </a:ext>
            </a:extLst>
          </p:cNvPr>
          <p:cNvSpPr/>
          <p:nvPr/>
        </p:nvSpPr>
        <p:spPr>
          <a:xfrm>
            <a:off x="7805403" y="7728856"/>
            <a:ext cx="3091542" cy="1785257"/>
          </a:xfrm>
          <a:custGeom>
            <a:avLst/>
            <a:gdLst>
              <a:gd name="connsiteX0" fmla="*/ 914400 w 2061028"/>
              <a:gd name="connsiteY0" fmla="*/ 0 h 1190171"/>
              <a:gd name="connsiteX1" fmla="*/ 0 w 2061028"/>
              <a:gd name="connsiteY1" fmla="*/ 1190171 h 1190171"/>
              <a:gd name="connsiteX2" fmla="*/ 1422400 w 2061028"/>
              <a:gd name="connsiteY2" fmla="*/ 1175657 h 1190171"/>
              <a:gd name="connsiteX3" fmla="*/ 2061028 w 2061028"/>
              <a:gd name="connsiteY3" fmla="*/ 217714 h 1190171"/>
              <a:gd name="connsiteX4" fmla="*/ 914400 w 2061028"/>
              <a:gd name="connsiteY4" fmla="*/ 0 h 119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28" h="1190171">
                <a:moveTo>
                  <a:pt x="914400" y="0"/>
                </a:moveTo>
                <a:lnTo>
                  <a:pt x="0" y="1190171"/>
                </a:lnTo>
                <a:lnTo>
                  <a:pt x="1422400" y="1175657"/>
                </a:lnTo>
                <a:lnTo>
                  <a:pt x="2061028" y="217714"/>
                </a:lnTo>
                <a:lnTo>
                  <a:pt x="914400" y="0"/>
                </a:lnTo>
                <a:close/>
              </a:path>
            </a:pathLst>
          </a:custGeom>
          <a:gradFill flip="none" rotWithShape="1">
            <a:gsLst>
              <a:gs pos="15000">
                <a:schemeClr val="tx1">
                  <a:alpha val="37000"/>
                </a:schemeClr>
              </a:gs>
              <a:gs pos="100000">
                <a:srgbClr val="BFBFB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1" name="Group 30">
            <a:extLst>
              <a:ext uri="{FF2B5EF4-FFF2-40B4-BE49-F238E27FC236}">
                <a16:creationId xmlns:a16="http://schemas.microsoft.com/office/drawing/2014/main" xmlns="" id="{B3F00CCA-E74A-4725-81B3-DCFAAF4D337A}"/>
              </a:ext>
            </a:extLst>
          </p:cNvPr>
          <p:cNvGrpSpPr/>
          <p:nvPr/>
        </p:nvGrpSpPr>
        <p:grpSpPr>
          <a:xfrm>
            <a:off x="9123602" y="6313710"/>
            <a:ext cx="1797173" cy="1785258"/>
            <a:chOff x="6082401" y="4209140"/>
            <a:chExt cx="1198115" cy="1190172"/>
          </a:xfrm>
        </p:grpSpPr>
        <p:sp>
          <p:nvSpPr>
            <p:cNvPr id="13" name="Rectangle 12">
              <a:extLst>
                <a:ext uri="{FF2B5EF4-FFF2-40B4-BE49-F238E27FC236}">
                  <a16:creationId xmlns:a16="http://schemas.microsoft.com/office/drawing/2014/main" xmlns="" id="{BDDEBFB0-6572-4A98-9C7B-11A167BD8FAC}"/>
                </a:ext>
              </a:extLst>
            </p:cNvPr>
            <p:cNvSpPr/>
            <p:nvPr/>
          </p:nvSpPr>
          <p:spPr>
            <a:xfrm>
              <a:off x="6082401" y="4209140"/>
              <a:ext cx="1190172" cy="1190172"/>
            </a:xfrm>
            <a:prstGeom prst="rect">
              <a:avLst/>
            </a:prstGeom>
            <a:gradFill>
              <a:gsLst>
                <a:gs pos="0">
                  <a:srgbClr val="FF00FF"/>
                </a:gs>
                <a:gs pos="100000">
                  <a:srgbClr val="660066"/>
                </a:gs>
              </a:gsLst>
              <a:lin ang="10800000" scaled="1"/>
            </a:gradFill>
            <a:ln>
              <a:noFill/>
            </a:ln>
            <a:scene3d>
              <a:camera prst="obliqueTopLeft"/>
              <a:lightRig rig="threePt" dir="t"/>
            </a:scene3d>
            <a:sp3d extrusionH="1250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TextBox 20">
              <a:extLst>
                <a:ext uri="{FF2B5EF4-FFF2-40B4-BE49-F238E27FC236}">
                  <a16:creationId xmlns:a16="http://schemas.microsoft.com/office/drawing/2014/main" xmlns="" id="{F5FE8838-AC21-4445-8242-AF2DC8916425}"/>
                </a:ext>
              </a:extLst>
            </p:cNvPr>
            <p:cNvSpPr txBox="1"/>
            <p:nvPr/>
          </p:nvSpPr>
          <p:spPr>
            <a:xfrm>
              <a:off x="6090344" y="4270832"/>
              <a:ext cx="1190172" cy="984885"/>
            </a:xfrm>
            <a:prstGeom prst="rect">
              <a:avLst/>
            </a:prstGeom>
            <a:noFill/>
          </p:spPr>
          <p:txBody>
            <a:bodyPr wrap="square" rtlCol="0">
              <a:spAutoFit/>
              <a:scene3d>
                <a:camera prst="obliqueTopLeft"/>
                <a:lightRig rig="threePt" dir="t"/>
              </a:scene3d>
            </a:bodyPr>
            <a:lstStyle/>
            <a:p>
              <a:pPr algn="ctr"/>
              <a:r>
                <a:rPr lang="en-US" sz="9000" b="1" dirty="0">
                  <a:solidFill>
                    <a:schemeClr val="bg1"/>
                  </a:solidFill>
                  <a:latin typeface="Century Gothic" panose="020B0502020202020204" pitchFamily="34" charset="0"/>
                </a:rPr>
                <a:t>02</a:t>
              </a:r>
            </a:p>
          </p:txBody>
        </p:sp>
      </p:grpSp>
      <p:sp>
        <p:nvSpPr>
          <p:cNvPr id="48" name="Freeform: Shape 47">
            <a:extLst>
              <a:ext uri="{FF2B5EF4-FFF2-40B4-BE49-F238E27FC236}">
                <a16:creationId xmlns:a16="http://schemas.microsoft.com/office/drawing/2014/main" xmlns="" id="{A9AA21B1-B33D-4A15-95E4-4D0CC92D9D14}"/>
              </a:ext>
            </a:extLst>
          </p:cNvPr>
          <p:cNvSpPr/>
          <p:nvPr/>
        </p:nvSpPr>
        <p:spPr>
          <a:xfrm>
            <a:off x="7818495" y="2389285"/>
            <a:ext cx="892629" cy="2394857"/>
          </a:xfrm>
          <a:custGeom>
            <a:avLst/>
            <a:gdLst>
              <a:gd name="connsiteX0" fmla="*/ 595086 w 595086"/>
              <a:gd name="connsiteY0" fmla="*/ 1204685 h 1596571"/>
              <a:gd name="connsiteX1" fmla="*/ 0 w 595086"/>
              <a:gd name="connsiteY1" fmla="*/ 1596571 h 1596571"/>
              <a:gd name="connsiteX2" fmla="*/ 72572 w 595086"/>
              <a:gd name="connsiteY2" fmla="*/ 261257 h 1596571"/>
              <a:gd name="connsiteX3" fmla="*/ 595086 w 595086"/>
              <a:gd name="connsiteY3" fmla="*/ 0 h 1596571"/>
              <a:gd name="connsiteX4" fmla="*/ 595086 w 595086"/>
              <a:gd name="connsiteY4" fmla="*/ 1204685 h 159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086" h="1596571">
                <a:moveTo>
                  <a:pt x="595086" y="1204685"/>
                </a:moveTo>
                <a:lnTo>
                  <a:pt x="0" y="1596571"/>
                </a:lnTo>
                <a:lnTo>
                  <a:pt x="72572" y="261257"/>
                </a:lnTo>
                <a:lnTo>
                  <a:pt x="595086" y="0"/>
                </a:lnTo>
                <a:lnTo>
                  <a:pt x="595086" y="1204685"/>
                </a:lnTo>
                <a:close/>
              </a:path>
            </a:pathLst>
          </a:custGeom>
          <a:gradFill>
            <a:gsLst>
              <a:gs pos="0">
                <a:schemeClr val="tx1">
                  <a:alpha val="37000"/>
                </a:schemeClr>
              </a:gs>
              <a:gs pos="100000">
                <a:srgbClr val="BFBFBF">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Freeform: Shape 17">
            <a:extLst>
              <a:ext uri="{FF2B5EF4-FFF2-40B4-BE49-F238E27FC236}">
                <a16:creationId xmlns:a16="http://schemas.microsoft.com/office/drawing/2014/main" xmlns="" id="{118B37AA-BDE9-4A32-8985-5F167DAC80ED}"/>
              </a:ext>
            </a:extLst>
          </p:cNvPr>
          <p:cNvSpPr/>
          <p:nvPr/>
        </p:nvSpPr>
        <p:spPr>
          <a:xfrm>
            <a:off x="7815653" y="554654"/>
            <a:ext cx="892629" cy="2394857"/>
          </a:xfrm>
          <a:custGeom>
            <a:avLst/>
            <a:gdLst>
              <a:gd name="connsiteX0" fmla="*/ 595086 w 595086"/>
              <a:gd name="connsiteY0" fmla="*/ 1204685 h 1596571"/>
              <a:gd name="connsiteX1" fmla="*/ 0 w 595086"/>
              <a:gd name="connsiteY1" fmla="*/ 1596571 h 1596571"/>
              <a:gd name="connsiteX2" fmla="*/ 72572 w 595086"/>
              <a:gd name="connsiteY2" fmla="*/ 261257 h 1596571"/>
              <a:gd name="connsiteX3" fmla="*/ 595086 w 595086"/>
              <a:gd name="connsiteY3" fmla="*/ 0 h 1596571"/>
              <a:gd name="connsiteX4" fmla="*/ 595086 w 595086"/>
              <a:gd name="connsiteY4" fmla="*/ 1204685 h 159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086" h="1596571">
                <a:moveTo>
                  <a:pt x="595086" y="1204685"/>
                </a:moveTo>
                <a:lnTo>
                  <a:pt x="0" y="1596571"/>
                </a:lnTo>
                <a:lnTo>
                  <a:pt x="72572" y="261257"/>
                </a:lnTo>
                <a:lnTo>
                  <a:pt x="595086" y="0"/>
                </a:lnTo>
                <a:lnTo>
                  <a:pt x="595086" y="1204685"/>
                </a:lnTo>
                <a:close/>
              </a:path>
            </a:pathLst>
          </a:custGeom>
          <a:gradFill>
            <a:gsLst>
              <a:gs pos="0">
                <a:schemeClr val="tx1">
                  <a:alpha val="37000"/>
                </a:schemeClr>
              </a:gs>
              <a:gs pos="100000">
                <a:srgbClr val="BFBFBF">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xmlns="" id="{E970BCA4-5E02-414E-96C3-591995FC0FBC}"/>
              </a:ext>
            </a:extLst>
          </p:cNvPr>
          <p:cNvSpPr/>
          <p:nvPr/>
        </p:nvSpPr>
        <p:spPr>
          <a:xfrm>
            <a:off x="5638800" y="9514114"/>
            <a:ext cx="3091542" cy="1785257"/>
          </a:xfrm>
          <a:custGeom>
            <a:avLst/>
            <a:gdLst>
              <a:gd name="connsiteX0" fmla="*/ 914400 w 2061028"/>
              <a:gd name="connsiteY0" fmla="*/ 0 h 1190171"/>
              <a:gd name="connsiteX1" fmla="*/ 0 w 2061028"/>
              <a:gd name="connsiteY1" fmla="*/ 1190171 h 1190171"/>
              <a:gd name="connsiteX2" fmla="*/ 1422400 w 2061028"/>
              <a:gd name="connsiteY2" fmla="*/ 1175657 h 1190171"/>
              <a:gd name="connsiteX3" fmla="*/ 2061028 w 2061028"/>
              <a:gd name="connsiteY3" fmla="*/ 217714 h 1190171"/>
              <a:gd name="connsiteX4" fmla="*/ 914400 w 2061028"/>
              <a:gd name="connsiteY4" fmla="*/ 0 h 119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28" h="1190171">
                <a:moveTo>
                  <a:pt x="914400" y="0"/>
                </a:moveTo>
                <a:lnTo>
                  <a:pt x="0" y="1190171"/>
                </a:lnTo>
                <a:lnTo>
                  <a:pt x="1422400" y="1175657"/>
                </a:lnTo>
                <a:lnTo>
                  <a:pt x="2061028" y="217714"/>
                </a:lnTo>
                <a:lnTo>
                  <a:pt x="914400" y="0"/>
                </a:lnTo>
                <a:close/>
              </a:path>
            </a:pathLst>
          </a:custGeom>
          <a:gradFill flip="none" rotWithShape="1">
            <a:gsLst>
              <a:gs pos="15000">
                <a:schemeClr val="tx1">
                  <a:alpha val="37000"/>
                </a:schemeClr>
              </a:gs>
              <a:gs pos="100000">
                <a:srgbClr val="BFBFB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Freeform: Shape 9">
            <a:extLst>
              <a:ext uri="{FF2B5EF4-FFF2-40B4-BE49-F238E27FC236}">
                <a16:creationId xmlns:a16="http://schemas.microsoft.com/office/drawing/2014/main" xmlns="" id="{5A132AB3-2DDC-43C5-B084-A364F1BB7C05}"/>
              </a:ext>
            </a:extLst>
          </p:cNvPr>
          <p:cNvSpPr/>
          <p:nvPr/>
        </p:nvSpPr>
        <p:spPr>
          <a:xfrm>
            <a:off x="6041745" y="4158341"/>
            <a:ext cx="892629" cy="2394857"/>
          </a:xfrm>
          <a:custGeom>
            <a:avLst/>
            <a:gdLst>
              <a:gd name="connsiteX0" fmla="*/ 595086 w 595086"/>
              <a:gd name="connsiteY0" fmla="*/ 1204685 h 1596571"/>
              <a:gd name="connsiteX1" fmla="*/ 0 w 595086"/>
              <a:gd name="connsiteY1" fmla="*/ 1596571 h 1596571"/>
              <a:gd name="connsiteX2" fmla="*/ 72572 w 595086"/>
              <a:gd name="connsiteY2" fmla="*/ 261257 h 1596571"/>
              <a:gd name="connsiteX3" fmla="*/ 595086 w 595086"/>
              <a:gd name="connsiteY3" fmla="*/ 0 h 1596571"/>
              <a:gd name="connsiteX4" fmla="*/ 595086 w 595086"/>
              <a:gd name="connsiteY4" fmla="*/ 1204685 h 159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086" h="1596571">
                <a:moveTo>
                  <a:pt x="595086" y="1204685"/>
                </a:moveTo>
                <a:lnTo>
                  <a:pt x="0" y="1596571"/>
                </a:lnTo>
                <a:lnTo>
                  <a:pt x="72572" y="261257"/>
                </a:lnTo>
                <a:lnTo>
                  <a:pt x="595086" y="0"/>
                </a:lnTo>
                <a:lnTo>
                  <a:pt x="595086" y="1204685"/>
                </a:lnTo>
                <a:close/>
              </a:path>
            </a:pathLst>
          </a:custGeom>
          <a:gradFill>
            <a:gsLst>
              <a:gs pos="0">
                <a:schemeClr val="tx1">
                  <a:alpha val="37000"/>
                </a:schemeClr>
              </a:gs>
              <a:gs pos="100000">
                <a:srgbClr val="BFBFBF">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Freeform: Shape 8">
            <a:extLst>
              <a:ext uri="{FF2B5EF4-FFF2-40B4-BE49-F238E27FC236}">
                <a16:creationId xmlns:a16="http://schemas.microsoft.com/office/drawing/2014/main" xmlns="" id="{538EFAE5-F621-4BDD-A2A0-45737A3D551D}"/>
              </a:ext>
            </a:extLst>
          </p:cNvPr>
          <p:cNvSpPr/>
          <p:nvPr/>
        </p:nvSpPr>
        <p:spPr>
          <a:xfrm>
            <a:off x="6150431" y="7728858"/>
            <a:ext cx="783771" cy="2764971"/>
          </a:xfrm>
          <a:custGeom>
            <a:avLst/>
            <a:gdLst>
              <a:gd name="connsiteX0" fmla="*/ 595086 w 595086"/>
              <a:gd name="connsiteY0" fmla="*/ 1204685 h 1596571"/>
              <a:gd name="connsiteX1" fmla="*/ 0 w 595086"/>
              <a:gd name="connsiteY1" fmla="*/ 1596571 h 1596571"/>
              <a:gd name="connsiteX2" fmla="*/ 72572 w 595086"/>
              <a:gd name="connsiteY2" fmla="*/ 261257 h 1596571"/>
              <a:gd name="connsiteX3" fmla="*/ 595086 w 595086"/>
              <a:gd name="connsiteY3" fmla="*/ 0 h 1596571"/>
              <a:gd name="connsiteX4" fmla="*/ 595086 w 595086"/>
              <a:gd name="connsiteY4" fmla="*/ 1204685 h 1596571"/>
              <a:gd name="connsiteX0" fmla="*/ 522514 w 522514"/>
              <a:gd name="connsiteY0" fmla="*/ 1204685 h 1843314"/>
              <a:gd name="connsiteX1" fmla="*/ 43542 w 522514"/>
              <a:gd name="connsiteY1" fmla="*/ 1843314 h 1843314"/>
              <a:gd name="connsiteX2" fmla="*/ 0 w 522514"/>
              <a:gd name="connsiteY2" fmla="*/ 261257 h 1843314"/>
              <a:gd name="connsiteX3" fmla="*/ 522514 w 522514"/>
              <a:gd name="connsiteY3" fmla="*/ 0 h 1843314"/>
              <a:gd name="connsiteX4" fmla="*/ 522514 w 522514"/>
              <a:gd name="connsiteY4" fmla="*/ 1204685 h 1843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14" h="1843314">
                <a:moveTo>
                  <a:pt x="522514" y="1204685"/>
                </a:moveTo>
                <a:lnTo>
                  <a:pt x="43542" y="1843314"/>
                </a:lnTo>
                <a:lnTo>
                  <a:pt x="0" y="261257"/>
                </a:lnTo>
                <a:lnTo>
                  <a:pt x="522514" y="0"/>
                </a:lnTo>
                <a:lnTo>
                  <a:pt x="522514" y="1204685"/>
                </a:lnTo>
                <a:close/>
              </a:path>
            </a:pathLst>
          </a:custGeom>
          <a:gradFill>
            <a:gsLst>
              <a:gs pos="0">
                <a:schemeClr val="tx1">
                  <a:alpha val="37000"/>
                </a:schemeClr>
              </a:gs>
              <a:gs pos="100000">
                <a:srgbClr val="BFBFBF">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2" name="Group 1">
            <a:extLst>
              <a:ext uri="{FF2B5EF4-FFF2-40B4-BE49-F238E27FC236}">
                <a16:creationId xmlns:a16="http://schemas.microsoft.com/office/drawing/2014/main" xmlns="" id="{3523C6EC-74A8-44F5-8B61-A619FCD081BE}"/>
              </a:ext>
            </a:extLst>
          </p:cNvPr>
          <p:cNvGrpSpPr/>
          <p:nvPr/>
        </p:nvGrpSpPr>
        <p:grpSpPr>
          <a:xfrm>
            <a:off x="7326430" y="8120741"/>
            <a:ext cx="1817915" cy="1785258"/>
            <a:chOff x="4884286" y="5413827"/>
            <a:chExt cx="1211943" cy="1190172"/>
          </a:xfrm>
        </p:grpSpPr>
        <p:sp>
          <p:nvSpPr>
            <p:cNvPr id="5" name="Rectangle 4">
              <a:extLst>
                <a:ext uri="{FF2B5EF4-FFF2-40B4-BE49-F238E27FC236}">
                  <a16:creationId xmlns:a16="http://schemas.microsoft.com/office/drawing/2014/main" xmlns="" id="{58797A35-C816-4722-89B2-E7A65D120EBD}"/>
                </a:ext>
              </a:extLst>
            </p:cNvPr>
            <p:cNvSpPr/>
            <p:nvPr/>
          </p:nvSpPr>
          <p:spPr>
            <a:xfrm>
              <a:off x="4884286" y="5413827"/>
              <a:ext cx="1190172" cy="1190172"/>
            </a:xfrm>
            <a:prstGeom prst="rect">
              <a:avLst/>
            </a:prstGeom>
            <a:gradFill>
              <a:gsLst>
                <a:gs pos="0">
                  <a:srgbClr val="00B0F0"/>
                </a:gs>
                <a:gs pos="100000">
                  <a:srgbClr val="0070C0"/>
                </a:gs>
              </a:gsLst>
              <a:lin ang="10800000" scaled="1"/>
            </a:gradFill>
            <a:ln>
              <a:noFill/>
            </a:ln>
            <a:scene3d>
              <a:camera prst="obliqueTopLeft"/>
              <a:lightRig rig="threePt" dir="t"/>
            </a:scene3d>
            <a:sp3d extrusionH="1250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TextBox 18">
              <a:extLst>
                <a:ext uri="{FF2B5EF4-FFF2-40B4-BE49-F238E27FC236}">
                  <a16:creationId xmlns:a16="http://schemas.microsoft.com/office/drawing/2014/main" xmlns="" id="{A51AAB24-9B5D-440A-B8E2-FA9C6953F735}"/>
                </a:ext>
              </a:extLst>
            </p:cNvPr>
            <p:cNvSpPr txBox="1"/>
            <p:nvPr/>
          </p:nvSpPr>
          <p:spPr>
            <a:xfrm>
              <a:off x="4906057" y="5457707"/>
              <a:ext cx="1190172" cy="984885"/>
            </a:xfrm>
            <a:prstGeom prst="rect">
              <a:avLst/>
            </a:prstGeom>
            <a:noFill/>
          </p:spPr>
          <p:txBody>
            <a:bodyPr wrap="square" rtlCol="0">
              <a:spAutoFit/>
              <a:scene3d>
                <a:camera prst="obliqueTopLeft"/>
                <a:lightRig rig="threePt" dir="t"/>
              </a:scene3d>
            </a:bodyPr>
            <a:lstStyle/>
            <a:p>
              <a:pPr algn="ctr"/>
              <a:r>
                <a:rPr lang="en-US" sz="9000" b="1" dirty="0">
                  <a:solidFill>
                    <a:schemeClr val="bg1"/>
                  </a:solidFill>
                  <a:latin typeface="Century Gothic" panose="020B0502020202020204" pitchFamily="34" charset="0"/>
                </a:rPr>
                <a:t>01</a:t>
              </a:r>
            </a:p>
          </p:txBody>
        </p:sp>
      </p:grpSp>
      <p:grpSp>
        <p:nvGrpSpPr>
          <p:cNvPr id="4" name="Group 3">
            <a:extLst>
              <a:ext uri="{FF2B5EF4-FFF2-40B4-BE49-F238E27FC236}">
                <a16:creationId xmlns:a16="http://schemas.microsoft.com/office/drawing/2014/main" xmlns="" id="{3989FB36-4CAC-4DDD-9729-4A97AB6D8B17}"/>
              </a:ext>
            </a:extLst>
          </p:cNvPr>
          <p:cNvGrpSpPr/>
          <p:nvPr/>
        </p:nvGrpSpPr>
        <p:grpSpPr>
          <a:xfrm>
            <a:off x="7326430" y="4550225"/>
            <a:ext cx="1817915" cy="1785258"/>
            <a:chOff x="4884286" y="3033483"/>
            <a:chExt cx="1211943" cy="1190172"/>
          </a:xfrm>
        </p:grpSpPr>
        <p:sp>
          <p:nvSpPr>
            <p:cNvPr id="7" name="Rectangle 6">
              <a:extLst>
                <a:ext uri="{FF2B5EF4-FFF2-40B4-BE49-F238E27FC236}">
                  <a16:creationId xmlns:a16="http://schemas.microsoft.com/office/drawing/2014/main" xmlns="" id="{E1D3A5FC-D593-4185-838E-661AFF1685C3}"/>
                </a:ext>
              </a:extLst>
            </p:cNvPr>
            <p:cNvSpPr/>
            <p:nvPr/>
          </p:nvSpPr>
          <p:spPr>
            <a:xfrm>
              <a:off x="4884286" y="3033483"/>
              <a:ext cx="1190172" cy="1190172"/>
            </a:xfrm>
            <a:prstGeom prst="rect">
              <a:avLst/>
            </a:prstGeom>
            <a:gradFill flip="none" rotWithShape="1">
              <a:gsLst>
                <a:gs pos="0">
                  <a:srgbClr val="FF9900"/>
                </a:gs>
                <a:gs pos="100000">
                  <a:srgbClr val="CC3300"/>
                </a:gs>
              </a:gsLst>
              <a:lin ang="10800000" scaled="1"/>
              <a:tileRect/>
            </a:gradFill>
            <a:ln>
              <a:noFill/>
            </a:ln>
            <a:scene3d>
              <a:camera prst="obliqueTopLeft"/>
              <a:lightRig rig="threePt" dir="t"/>
            </a:scene3d>
            <a:sp3d extrusionH="1250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TextBox 19">
              <a:extLst>
                <a:ext uri="{FF2B5EF4-FFF2-40B4-BE49-F238E27FC236}">
                  <a16:creationId xmlns:a16="http://schemas.microsoft.com/office/drawing/2014/main" xmlns="" id="{3D67CC76-7396-4B4A-9D30-735DD2C08DCF}"/>
                </a:ext>
              </a:extLst>
            </p:cNvPr>
            <p:cNvSpPr txBox="1"/>
            <p:nvPr/>
          </p:nvSpPr>
          <p:spPr>
            <a:xfrm>
              <a:off x="4906057" y="3077031"/>
              <a:ext cx="1190172" cy="984885"/>
            </a:xfrm>
            <a:prstGeom prst="rect">
              <a:avLst/>
            </a:prstGeom>
            <a:noFill/>
          </p:spPr>
          <p:txBody>
            <a:bodyPr wrap="square" rtlCol="0">
              <a:spAutoFit/>
              <a:scene3d>
                <a:camera prst="obliqueTopLeft"/>
                <a:lightRig rig="threePt" dir="t"/>
              </a:scene3d>
            </a:bodyPr>
            <a:lstStyle/>
            <a:p>
              <a:pPr algn="ctr"/>
              <a:r>
                <a:rPr lang="en-US" sz="9000" b="1" dirty="0">
                  <a:solidFill>
                    <a:schemeClr val="bg1"/>
                  </a:solidFill>
                  <a:latin typeface="Century Gothic" panose="020B0502020202020204" pitchFamily="34" charset="0"/>
                </a:rPr>
                <a:t>03</a:t>
              </a:r>
            </a:p>
          </p:txBody>
        </p:sp>
      </p:grpSp>
      <p:grpSp>
        <p:nvGrpSpPr>
          <p:cNvPr id="35" name="Group 34">
            <a:extLst>
              <a:ext uri="{FF2B5EF4-FFF2-40B4-BE49-F238E27FC236}">
                <a16:creationId xmlns:a16="http://schemas.microsoft.com/office/drawing/2014/main" xmlns="" id="{F8D7A273-6FF8-48BC-B570-61787C3EC458}"/>
              </a:ext>
            </a:extLst>
          </p:cNvPr>
          <p:cNvGrpSpPr/>
          <p:nvPr/>
        </p:nvGrpSpPr>
        <p:grpSpPr>
          <a:xfrm>
            <a:off x="9112076" y="2735381"/>
            <a:ext cx="1797173" cy="1817400"/>
            <a:chOff x="6074717" y="1823587"/>
            <a:chExt cx="1198115" cy="1211600"/>
          </a:xfrm>
        </p:grpSpPr>
        <p:sp>
          <p:nvSpPr>
            <p:cNvPr id="15" name="Rectangle 14">
              <a:extLst>
                <a:ext uri="{FF2B5EF4-FFF2-40B4-BE49-F238E27FC236}">
                  <a16:creationId xmlns:a16="http://schemas.microsoft.com/office/drawing/2014/main" xmlns="" id="{7415CF97-92C2-4C56-B78E-37EE51F55757}"/>
                </a:ext>
              </a:extLst>
            </p:cNvPr>
            <p:cNvSpPr/>
            <p:nvPr/>
          </p:nvSpPr>
          <p:spPr>
            <a:xfrm>
              <a:off x="6074717" y="1845015"/>
              <a:ext cx="1190172" cy="1190172"/>
            </a:xfrm>
            <a:prstGeom prst="rect">
              <a:avLst/>
            </a:prstGeom>
            <a:gradFill flip="none" rotWithShape="1">
              <a:gsLst>
                <a:gs pos="0">
                  <a:srgbClr val="008080"/>
                </a:gs>
                <a:gs pos="100000">
                  <a:srgbClr val="003366"/>
                </a:gs>
              </a:gsLst>
              <a:lin ang="10800000" scaled="1"/>
              <a:tileRect/>
            </a:gradFill>
            <a:ln>
              <a:noFill/>
            </a:ln>
            <a:scene3d>
              <a:camera prst="obliqueTopLeft"/>
              <a:lightRig rig="threePt" dir="t"/>
            </a:scene3d>
            <a:sp3d extrusionH="1250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TextBox 21">
              <a:extLst>
                <a:ext uri="{FF2B5EF4-FFF2-40B4-BE49-F238E27FC236}">
                  <a16:creationId xmlns:a16="http://schemas.microsoft.com/office/drawing/2014/main" xmlns="" id="{1FB353FF-0458-4051-831C-CD11E0CF380B}"/>
                </a:ext>
              </a:extLst>
            </p:cNvPr>
            <p:cNvSpPr txBox="1"/>
            <p:nvPr/>
          </p:nvSpPr>
          <p:spPr>
            <a:xfrm>
              <a:off x="6082660" y="1823587"/>
              <a:ext cx="1190172" cy="984885"/>
            </a:xfrm>
            <a:prstGeom prst="rect">
              <a:avLst/>
            </a:prstGeom>
            <a:noFill/>
          </p:spPr>
          <p:txBody>
            <a:bodyPr wrap="square" rtlCol="0">
              <a:spAutoFit/>
              <a:scene3d>
                <a:camera prst="obliqueTopLeft"/>
                <a:lightRig rig="threePt" dir="t"/>
              </a:scene3d>
            </a:bodyPr>
            <a:lstStyle/>
            <a:p>
              <a:pPr algn="ctr"/>
              <a:r>
                <a:rPr lang="en-US" sz="9000" b="1" dirty="0">
                  <a:solidFill>
                    <a:schemeClr val="bg1"/>
                  </a:solidFill>
                  <a:latin typeface="Century Gothic" panose="020B0502020202020204" pitchFamily="34" charset="0"/>
                </a:rPr>
                <a:t>04</a:t>
              </a:r>
            </a:p>
          </p:txBody>
        </p:sp>
      </p:grpSp>
      <p:grpSp>
        <p:nvGrpSpPr>
          <p:cNvPr id="3" name="Group 2">
            <a:extLst>
              <a:ext uri="{FF2B5EF4-FFF2-40B4-BE49-F238E27FC236}">
                <a16:creationId xmlns:a16="http://schemas.microsoft.com/office/drawing/2014/main" xmlns="" id="{5B918840-D181-4605-ABAE-EF869FBE1D81}"/>
              </a:ext>
            </a:extLst>
          </p:cNvPr>
          <p:cNvGrpSpPr/>
          <p:nvPr/>
        </p:nvGrpSpPr>
        <p:grpSpPr>
          <a:xfrm>
            <a:off x="7326429" y="6335483"/>
            <a:ext cx="1785258" cy="1883475"/>
            <a:chOff x="4884286" y="4223655"/>
            <a:chExt cx="1190172" cy="1255650"/>
          </a:xfrm>
        </p:grpSpPr>
        <p:sp>
          <p:nvSpPr>
            <p:cNvPr id="6" name="Rectangle 5">
              <a:extLst>
                <a:ext uri="{FF2B5EF4-FFF2-40B4-BE49-F238E27FC236}">
                  <a16:creationId xmlns:a16="http://schemas.microsoft.com/office/drawing/2014/main" xmlns="" id="{A70B7735-2E2B-4348-818D-0A0261048D8F}"/>
                </a:ext>
              </a:extLst>
            </p:cNvPr>
            <p:cNvSpPr/>
            <p:nvPr/>
          </p:nvSpPr>
          <p:spPr>
            <a:xfrm>
              <a:off x="4884286" y="4223655"/>
              <a:ext cx="1190172" cy="1190172"/>
            </a:xfrm>
            <a:prstGeom prst="rect">
              <a:avLst/>
            </a:prstGeom>
            <a:solidFill>
              <a:schemeClr val="bg1"/>
            </a:solidFill>
            <a:ln>
              <a:noFill/>
            </a:ln>
            <a:scene3d>
              <a:camera prst="obliqueTopLeft"/>
              <a:lightRig rig="flat" dir="t"/>
            </a:scene3d>
            <a:sp3d extrusionH="125095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Oval 22">
              <a:extLst>
                <a:ext uri="{FF2B5EF4-FFF2-40B4-BE49-F238E27FC236}">
                  <a16:creationId xmlns:a16="http://schemas.microsoft.com/office/drawing/2014/main" xmlns="" id="{76B871D1-DD54-4226-801B-B3BD1A3826AE}"/>
                </a:ext>
              </a:extLst>
            </p:cNvPr>
            <p:cNvSpPr/>
            <p:nvPr/>
          </p:nvSpPr>
          <p:spPr>
            <a:xfrm>
              <a:off x="5003683" y="4383308"/>
              <a:ext cx="769261" cy="769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xmlns="" id="{BB81A678-4229-4DDD-908E-F6E5577B2746}"/>
                </a:ext>
              </a:extLst>
            </p:cNvPr>
            <p:cNvSpPr/>
            <p:nvPr/>
          </p:nvSpPr>
          <p:spPr>
            <a:xfrm>
              <a:off x="5003683" y="5087091"/>
              <a:ext cx="820056" cy="392214"/>
            </a:xfrm>
            <a:prstGeom prst="ellipse">
              <a:avLst/>
            </a:prstGeom>
            <a:solidFill>
              <a:schemeClr val="tx1">
                <a:alpha val="48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2" name="Graphic 31" descr="Bullseye">
              <a:extLst>
                <a:ext uri="{FF2B5EF4-FFF2-40B4-BE49-F238E27FC236}">
                  <a16:creationId xmlns:a16="http://schemas.microsoft.com/office/drawing/2014/main" xmlns="" id="{DA73BF1C-8CC9-4779-A6A8-88BAA7A929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185111" y="4550221"/>
              <a:ext cx="457200" cy="457200"/>
            </a:xfrm>
            <a:prstGeom prst="rect">
              <a:avLst/>
            </a:prstGeom>
          </p:spPr>
        </p:pic>
      </p:grpSp>
      <p:grpSp>
        <p:nvGrpSpPr>
          <p:cNvPr id="33" name="Group 32">
            <a:extLst>
              <a:ext uri="{FF2B5EF4-FFF2-40B4-BE49-F238E27FC236}">
                <a16:creationId xmlns:a16="http://schemas.microsoft.com/office/drawing/2014/main" xmlns="" id="{621A28F0-6712-4557-88D9-BE3B7F3F1A52}"/>
              </a:ext>
            </a:extLst>
          </p:cNvPr>
          <p:cNvGrpSpPr/>
          <p:nvPr/>
        </p:nvGrpSpPr>
        <p:grpSpPr>
          <a:xfrm>
            <a:off x="9123602" y="4528451"/>
            <a:ext cx="1785258" cy="1839932"/>
            <a:chOff x="6082401" y="3018967"/>
            <a:chExt cx="1190172" cy="1226621"/>
          </a:xfrm>
        </p:grpSpPr>
        <p:sp>
          <p:nvSpPr>
            <p:cNvPr id="14" name="Rectangle 13">
              <a:extLst>
                <a:ext uri="{FF2B5EF4-FFF2-40B4-BE49-F238E27FC236}">
                  <a16:creationId xmlns:a16="http://schemas.microsoft.com/office/drawing/2014/main" xmlns="" id="{3FEDC4F8-0599-4812-AEEE-1F06DCE306C2}"/>
                </a:ext>
              </a:extLst>
            </p:cNvPr>
            <p:cNvSpPr/>
            <p:nvPr/>
          </p:nvSpPr>
          <p:spPr>
            <a:xfrm>
              <a:off x="6082401" y="3018967"/>
              <a:ext cx="1190172" cy="1190172"/>
            </a:xfrm>
            <a:prstGeom prst="rect">
              <a:avLst/>
            </a:prstGeom>
            <a:solidFill>
              <a:schemeClr val="bg1"/>
            </a:solidFill>
            <a:ln>
              <a:noFill/>
            </a:ln>
            <a:scene3d>
              <a:camera prst="obliqueTopLeft"/>
              <a:lightRig rig="flat" dir="t"/>
            </a:scene3d>
            <a:sp3d extrusionH="125095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25">
              <a:extLst>
                <a:ext uri="{FF2B5EF4-FFF2-40B4-BE49-F238E27FC236}">
                  <a16:creationId xmlns:a16="http://schemas.microsoft.com/office/drawing/2014/main" xmlns="" id="{FF384624-9A37-4A76-9BF2-530835BDEB19}"/>
                </a:ext>
              </a:extLst>
            </p:cNvPr>
            <p:cNvSpPr/>
            <p:nvPr/>
          </p:nvSpPr>
          <p:spPr>
            <a:xfrm>
              <a:off x="6234115" y="3120562"/>
              <a:ext cx="769261" cy="769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Oval 29">
              <a:extLst>
                <a:ext uri="{FF2B5EF4-FFF2-40B4-BE49-F238E27FC236}">
                  <a16:creationId xmlns:a16="http://schemas.microsoft.com/office/drawing/2014/main" xmlns="" id="{6DE3794D-4E16-4EF4-B47D-46F4D1201EE2}"/>
                </a:ext>
              </a:extLst>
            </p:cNvPr>
            <p:cNvSpPr/>
            <p:nvPr/>
          </p:nvSpPr>
          <p:spPr>
            <a:xfrm>
              <a:off x="6208717" y="3853374"/>
              <a:ext cx="820056" cy="392214"/>
            </a:xfrm>
            <a:prstGeom prst="ellipse">
              <a:avLst/>
            </a:prstGeom>
            <a:solidFill>
              <a:schemeClr val="tx1">
                <a:alpha val="48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4" name="Graphic 33" descr="Stopwatch">
              <a:extLst>
                <a:ext uri="{FF2B5EF4-FFF2-40B4-BE49-F238E27FC236}">
                  <a16:creationId xmlns:a16="http://schemas.microsoft.com/office/drawing/2014/main" xmlns="" id="{9E1CDDCB-CFA6-4956-86A8-60F0075346F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407857" y="3283694"/>
              <a:ext cx="457200" cy="457200"/>
            </a:xfrm>
            <a:prstGeom prst="rect">
              <a:avLst/>
            </a:prstGeom>
          </p:spPr>
        </p:pic>
      </p:grpSp>
      <p:grpSp>
        <p:nvGrpSpPr>
          <p:cNvPr id="37" name="Group 36">
            <a:extLst>
              <a:ext uri="{FF2B5EF4-FFF2-40B4-BE49-F238E27FC236}">
                <a16:creationId xmlns:a16="http://schemas.microsoft.com/office/drawing/2014/main" xmlns="" id="{27FD92DC-4800-45F0-A403-7EBFF036F3F6}"/>
              </a:ext>
            </a:extLst>
          </p:cNvPr>
          <p:cNvGrpSpPr/>
          <p:nvPr/>
        </p:nvGrpSpPr>
        <p:grpSpPr>
          <a:xfrm>
            <a:off x="9100161" y="960491"/>
            <a:ext cx="1785258" cy="1899825"/>
            <a:chOff x="6066774" y="640327"/>
            <a:chExt cx="1190172" cy="1266550"/>
          </a:xfrm>
        </p:grpSpPr>
        <p:sp>
          <p:nvSpPr>
            <p:cNvPr id="16" name="Rectangle 15">
              <a:extLst>
                <a:ext uri="{FF2B5EF4-FFF2-40B4-BE49-F238E27FC236}">
                  <a16:creationId xmlns:a16="http://schemas.microsoft.com/office/drawing/2014/main" xmlns="" id="{9624906E-AF0D-4937-906F-E0BC30215167}"/>
                </a:ext>
              </a:extLst>
            </p:cNvPr>
            <p:cNvSpPr/>
            <p:nvPr/>
          </p:nvSpPr>
          <p:spPr>
            <a:xfrm>
              <a:off x="6066774" y="640327"/>
              <a:ext cx="1190172" cy="1190172"/>
            </a:xfrm>
            <a:prstGeom prst="rect">
              <a:avLst/>
            </a:prstGeom>
            <a:solidFill>
              <a:schemeClr val="bg1"/>
            </a:solidFill>
            <a:ln>
              <a:noFill/>
            </a:ln>
            <a:scene3d>
              <a:camera prst="obliqueTopLeft"/>
              <a:lightRig rig="flat" dir="t"/>
            </a:scene3d>
            <a:sp3d extrusionH="125095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Oval 24">
              <a:extLst>
                <a:ext uri="{FF2B5EF4-FFF2-40B4-BE49-F238E27FC236}">
                  <a16:creationId xmlns:a16="http://schemas.microsoft.com/office/drawing/2014/main" xmlns="" id="{303EBA60-8059-4E3B-A736-6E618303A2AB}"/>
                </a:ext>
              </a:extLst>
            </p:cNvPr>
            <p:cNvSpPr/>
            <p:nvPr/>
          </p:nvSpPr>
          <p:spPr>
            <a:xfrm>
              <a:off x="6226432" y="772769"/>
              <a:ext cx="769261" cy="769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Oval 28">
              <a:extLst>
                <a:ext uri="{FF2B5EF4-FFF2-40B4-BE49-F238E27FC236}">
                  <a16:creationId xmlns:a16="http://schemas.microsoft.com/office/drawing/2014/main" xmlns="" id="{E83BD331-19A5-4B6B-9DE8-ABB0639F652F}"/>
                </a:ext>
              </a:extLst>
            </p:cNvPr>
            <p:cNvSpPr/>
            <p:nvPr/>
          </p:nvSpPr>
          <p:spPr>
            <a:xfrm>
              <a:off x="6226431" y="1514663"/>
              <a:ext cx="820056" cy="392214"/>
            </a:xfrm>
            <a:prstGeom prst="ellipse">
              <a:avLst/>
            </a:prstGeom>
            <a:solidFill>
              <a:schemeClr val="tx1">
                <a:alpha val="48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6" name="Graphic 35" descr="House">
              <a:extLst>
                <a:ext uri="{FF2B5EF4-FFF2-40B4-BE49-F238E27FC236}">
                  <a16:creationId xmlns:a16="http://schemas.microsoft.com/office/drawing/2014/main" xmlns="" id="{984CF112-47FA-4F68-BDFE-4F6755EDFBE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382461" y="901586"/>
              <a:ext cx="457200" cy="457200"/>
            </a:xfrm>
            <a:prstGeom prst="rect">
              <a:avLst/>
            </a:prstGeom>
          </p:spPr>
        </p:pic>
      </p:grpSp>
      <p:grpSp>
        <p:nvGrpSpPr>
          <p:cNvPr id="47" name="Group 46">
            <a:extLst>
              <a:ext uri="{FF2B5EF4-FFF2-40B4-BE49-F238E27FC236}">
                <a16:creationId xmlns:a16="http://schemas.microsoft.com/office/drawing/2014/main" xmlns="" id="{0A6610E4-0DD1-4CEB-B1DD-03AE5773DB63}"/>
              </a:ext>
            </a:extLst>
          </p:cNvPr>
          <p:cNvGrpSpPr/>
          <p:nvPr/>
        </p:nvGrpSpPr>
        <p:grpSpPr>
          <a:xfrm>
            <a:off x="2617666" y="6033803"/>
            <a:ext cx="4240334" cy="2254406"/>
            <a:chOff x="1582056" y="4022535"/>
            <a:chExt cx="2826889" cy="1502937"/>
          </a:xfrm>
        </p:grpSpPr>
        <p:sp>
          <p:nvSpPr>
            <p:cNvPr id="39" name="TextBox 38">
              <a:extLst>
                <a:ext uri="{FF2B5EF4-FFF2-40B4-BE49-F238E27FC236}">
                  <a16:creationId xmlns:a16="http://schemas.microsoft.com/office/drawing/2014/main" xmlns="" id="{251D58D1-2275-4076-9016-D06865E304D2}"/>
                </a:ext>
              </a:extLst>
            </p:cNvPr>
            <p:cNvSpPr txBox="1"/>
            <p:nvPr/>
          </p:nvSpPr>
          <p:spPr>
            <a:xfrm>
              <a:off x="2101173" y="4022535"/>
              <a:ext cx="2307772" cy="276999"/>
            </a:xfrm>
            <a:prstGeom prst="rect">
              <a:avLst/>
            </a:prstGeom>
            <a:noFill/>
          </p:spPr>
          <p:txBody>
            <a:bodyPr wrap="square" rtlCol="0">
              <a:spAutoFit/>
            </a:bodyPr>
            <a:lstStyle/>
            <a:p>
              <a:pPr algn="r"/>
              <a:r>
                <a:rPr lang="en-US" sz="2100" b="1" dirty="0">
                  <a:solidFill>
                    <a:srgbClr val="256795"/>
                  </a:solidFill>
                  <a:latin typeface="Century Gothic" panose="020B0502020202020204" pitchFamily="34" charset="0"/>
                </a:rPr>
                <a:t>OPTION 01</a:t>
              </a:r>
            </a:p>
          </p:txBody>
        </p:sp>
        <p:sp>
          <p:nvSpPr>
            <p:cNvPr id="40" name="TextBox 39">
              <a:extLst>
                <a:ext uri="{FF2B5EF4-FFF2-40B4-BE49-F238E27FC236}">
                  <a16:creationId xmlns:a16="http://schemas.microsoft.com/office/drawing/2014/main" xmlns="" id="{2F4F31D2-2270-4778-A8FC-C36F5B31D149}"/>
                </a:ext>
              </a:extLst>
            </p:cNvPr>
            <p:cNvSpPr txBox="1"/>
            <p:nvPr/>
          </p:nvSpPr>
          <p:spPr>
            <a:xfrm>
              <a:off x="1582056" y="4263588"/>
              <a:ext cx="2826889" cy="1261884"/>
            </a:xfrm>
            <a:prstGeom prst="rect">
              <a:avLst/>
            </a:prstGeom>
            <a:noFill/>
          </p:spPr>
          <p:txBody>
            <a:bodyPr wrap="square" rtlCol="0">
              <a:spAutoFit/>
            </a:bodyPr>
            <a:lstStyle/>
            <a:p>
              <a:r>
                <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nous aurons besoin de matériel plus performant pour entraîner nos modèles ou bien d'attendre une longue durée si nous l'entraînons sur </a:t>
              </a:r>
              <a:r>
                <a:rPr lang="en-US"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nous propre </a:t>
              </a:r>
              <a:r>
                <a:rPr lang="en-US" sz="1800" b="1"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ressource</a:t>
              </a:r>
              <a:endParaRPr lang="fr-MA"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en-US" sz="2700" dirty="0">
                <a:solidFill>
                  <a:schemeClr val="bg1"/>
                </a:solidFill>
              </a:endParaRPr>
            </a:p>
          </p:txBody>
        </p:sp>
      </p:grpSp>
      <p:grpSp>
        <p:nvGrpSpPr>
          <p:cNvPr id="49" name="Group 48">
            <a:extLst>
              <a:ext uri="{FF2B5EF4-FFF2-40B4-BE49-F238E27FC236}">
                <a16:creationId xmlns:a16="http://schemas.microsoft.com/office/drawing/2014/main" xmlns="" id="{8CE2651F-481A-4CE8-8BF1-471BB5F84440}"/>
              </a:ext>
            </a:extLst>
          </p:cNvPr>
          <p:cNvGrpSpPr/>
          <p:nvPr/>
        </p:nvGrpSpPr>
        <p:grpSpPr>
          <a:xfrm>
            <a:off x="2693869" y="2452635"/>
            <a:ext cx="4240334" cy="1561909"/>
            <a:chOff x="1795912" y="1635088"/>
            <a:chExt cx="2826889" cy="1041272"/>
          </a:xfrm>
        </p:grpSpPr>
        <p:sp>
          <p:nvSpPr>
            <p:cNvPr id="41" name="TextBox 40">
              <a:extLst>
                <a:ext uri="{FF2B5EF4-FFF2-40B4-BE49-F238E27FC236}">
                  <a16:creationId xmlns:a16="http://schemas.microsoft.com/office/drawing/2014/main" xmlns="" id="{85FFC1CF-E662-4A99-B6F0-210033571E1B}"/>
                </a:ext>
              </a:extLst>
            </p:cNvPr>
            <p:cNvSpPr txBox="1"/>
            <p:nvPr/>
          </p:nvSpPr>
          <p:spPr>
            <a:xfrm>
              <a:off x="2315029" y="1635088"/>
              <a:ext cx="2307772" cy="276999"/>
            </a:xfrm>
            <a:prstGeom prst="rect">
              <a:avLst/>
            </a:prstGeom>
            <a:noFill/>
          </p:spPr>
          <p:txBody>
            <a:bodyPr wrap="square" rtlCol="0">
              <a:spAutoFit/>
            </a:bodyPr>
            <a:lstStyle/>
            <a:p>
              <a:pPr algn="r"/>
              <a:r>
                <a:rPr lang="fr-FR" sz="2100" b="1" dirty="0">
                  <a:solidFill>
                    <a:srgbClr val="9D4325"/>
                  </a:solidFill>
                  <a:latin typeface="Century Gothic" panose="020B0502020202020204" pitchFamily="34" charset="0"/>
                </a:rPr>
                <a:t>Essaye</a:t>
              </a:r>
              <a:r>
                <a:rPr lang="en-US" sz="2100" b="1" dirty="0">
                  <a:solidFill>
                    <a:srgbClr val="9D4325"/>
                  </a:solidFill>
                  <a:latin typeface="Century Gothic" panose="020B0502020202020204" pitchFamily="34" charset="0"/>
                </a:rPr>
                <a:t> 02</a:t>
              </a:r>
            </a:p>
          </p:txBody>
        </p:sp>
        <p:sp>
          <p:nvSpPr>
            <p:cNvPr id="42" name="TextBox 41">
              <a:extLst>
                <a:ext uri="{FF2B5EF4-FFF2-40B4-BE49-F238E27FC236}">
                  <a16:creationId xmlns:a16="http://schemas.microsoft.com/office/drawing/2014/main" xmlns="" id="{220472C7-AA10-4F7D-8EF1-76EB901037BA}"/>
                </a:ext>
              </a:extLst>
            </p:cNvPr>
            <p:cNvSpPr txBox="1"/>
            <p:nvPr/>
          </p:nvSpPr>
          <p:spPr>
            <a:xfrm>
              <a:off x="1795912" y="1876141"/>
              <a:ext cx="2826889" cy="800219"/>
            </a:xfrm>
            <a:prstGeom prst="rect">
              <a:avLst/>
            </a:prstGeom>
            <a:noFill/>
          </p:spPr>
          <p:txBody>
            <a:bodyPr wrap="square" rtlCol="0">
              <a:spAutoFit/>
            </a:bodyPr>
            <a:lstStyle/>
            <a:p>
              <a:r>
                <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Nous avons essayé de l'entraîner sur nos propres ordinateurs, mais après plusieurs essais, nous n'avons pas réussi à détecter le GPU. </a:t>
              </a:r>
              <a:endParaRPr lang="en-US" sz="2700" dirty="0">
                <a:solidFill>
                  <a:schemeClr val="bg1"/>
                </a:solidFill>
              </a:endParaRPr>
            </a:p>
          </p:txBody>
        </p:sp>
      </p:grpSp>
      <p:grpSp>
        <p:nvGrpSpPr>
          <p:cNvPr id="51" name="Group 50">
            <a:extLst>
              <a:ext uri="{FF2B5EF4-FFF2-40B4-BE49-F238E27FC236}">
                <a16:creationId xmlns:a16="http://schemas.microsoft.com/office/drawing/2014/main" xmlns="" id="{777BD36E-4D19-437C-83D7-C361F5680AF6}"/>
              </a:ext>
            </a:extLst>
          </p:cNvPr>
          <p:cNvGrpSpPr/>
          <p:nvPr/>
        </p:nvGrpSpPr>
        <p:grpSpPr>
          <a:xfrm>
            <a:off x="11169473" y="4554636"/>
            <a:ext cx="4240334" cy="1838908"/>
            <a:chOff x="7446315" y="3036422"/>
            <a:chExt cx="2826889" cy="1225938"/>
          </a:xfrm>
        </p:grpSpPr>
        <p:sp>
          <p:nvSpPr>
            <p:cNvPr id="43" name="TextBox 42">
              <a:extLst>
                <a:ext uri="{FF2B5EF4-FFF2-40B4-BE49-F238E27FC236}">
                  <a16:creationId xmlns:a16="http://schemas.microsoft.com/office/drawing/2014/main" xmlns="" id="{D65BCBB8-62EA-4902-B8AB-EFB06A8F2D42}"/>
                </a:ext>
              </a:extLst>
            </p:cNvPr>
            <p:cNvSpPr txBox="1"/>
            <p:nvPr/>
          </p:nvSpPr>
          <p:spPr>
            <a:xfrm>
              <a:off x="7446315" y="3036422"/>
              <a:ext cx="2307772" cy="276999"/>
            </a:xfrm>
            <a:prstGeom prst="rect">
              <a:avLst/>
            </a:prstGeom>
            <a:noFill/>
          </p:spPr>
          <p:txBody>
            <a:bodyPr wrap="square" rtlCol="0">
              <a:spAutoFit/>
            </a:bodyPr>
            <a:lstStyle/>
            <a:p>
              <a:r>
                <a:rPr lang="fr-FR" sz="2100" b="1" dirty="0">
                  <a:solidFill>
                    <a:srgbClr val="8E018E"/>
                  </a:solidFill>
                  <a:latin typeface="Century Gothic" panose="020B0502020202020204" pitchFamily="34" charset="0"/>
                </a:rPr>
                <a:t>Essaye</a:t>
              </a:r>
              <a:r>
                <a:rPr lang="en-US" sz="2100" b="1" dirty="0">
                  <a:solidFill>
                    <a:srgbClr val="8E018E"/>
                  </a:solidFill>
                  <a:latin typeface="Century Gothic" panose="020B0502020202020204" pitchFamily="34" charset="0"/>
                </a:rPr>
                <a:t> 01</a:t>
              </a:r>
            </a:p>
          </p:txBody>
        </p:sp>
        <p:sp>
          <p:nvSpPr>
            <p:cNvPr id="44" name="TextBox 43">
              <a:extLst>
                <a:ext uri="{FF2B5EF4-FFF2-40B4-BE49-F238E27FC236}">
                  <a16:creationId xmlns:a16="http://schemas.microsoft.com/office/drawing/2014/main" xmlns="" id="{E8700C0C-DBD1-4DB3-87C4-80775E187FB2}"/>
                </a:ext>
              </a:extLst>
            </p:cNvPr>
            <p:cNvSpPr txBox="1"/>
            <p:nvPr/>
          </p:nvSpPr>
          <p:spPr>
            <a:xfrm>
              <a:off x="7446315" y="3277475"/>
              <a:ext cx="2826889" cy="984885"/>
            </a:xfrm>
            <a:prstGeom prst="rect">
              <a:avLst/>
            </a:prstGeom>
            <a:noFill/>
          </p:spPr>
          <p:txBody>
            <a:bodyPr wrap="square" rtlCol="0">
              <a:spAutoFit/>
            </a:bodyPr>
            <a:lstStyle/>
            <a:p>
              <a:r>
                <a:rPr lang="fr-FR"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Nous avons commencé par mettre notre ensemble de données sur Google Drive pour entraîner notre modèle sur Google </a:t>
              </a:r>
              <a:r>
                <a:rPr lang="fr-FR" sz="18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Colaboratory</a:t>
              </a:r>
              <a:r>
                <a:rPr lang="fr-FR"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en utilisant les GPU de Google. </a:t>
              </a:r>
              <a:endParaRPr lang="en-US" sz="2700" dirty="0">
                <a:solidFill>
                  <a:schemeClr val="bg1"/>
                </a:solidFill>
              </a:endParaRPr>
            </a:p>
          </p:txBody>
        </p:sp>
      </p:grpSp>
      <p:grpSp>
        <p:nvGrpSpPr>
          <p:cNvPr id="50" name="Group 49">
            <a:extLst>
              <a:ext uri="{FF2B5EF4-FFF2-40B4-BE49-F238E27FC236}">
                <a16:creationId xmlns:a16="http://schemas.microsoft.com/office/drawing/2014/main" xmlns="" id="{89E93D48-2B78-4EF7-94F8-81C621AC1BD3}"/>
              </a:ext>
            </a:extLst>
          </p:cNvPr>
          <p:cNvGrpSpPr/>
          <p:nvPr/>
        </p:nvGrpSpPr>
        <p:grpSpPr>
          <a:xfrm>
            <a:off x="10944604" y="753971"/>
            <a:ext cx="4240334" cy="1700407"/>
            <a:chOff x="7296402" y="502647"/>
            <a:chExt cx="2826889" cy="1133604"/>
          </a:xfrm>
        </p:grpSpPr>
        <p:sp>
          <p:nvSpPr>
            <p:cNvPr id="45" name="TextBox 44">
              <a:extLst>
                <a:ext uri="{FF2B5EF4-FFF2-40B4-BE49-F238E27FC236}">
                  <a16:creationId xmlns:a16="http://schemas.microsoft.com/office/drawing/2014/main" xmlns="" id="{2D0CE161-75E0-4769-9154-9E716132BDDC}"/>
                </a:ext>
              </a:extLst>
            </p:cNvPr>
            <p:cNvSpPr txBox="1"/>
            <p:nvPr/>
          </p:nvSpPr>
          <p:spPr>
            <a:xfrm>
              <a:off x="7296402" y="502647"/>
              <a:ext cx="2307772" cy="276999"/>
            </a:xfrm>
            <a:prstGeom prst="rect">
              <a:avLst/>
            </a:prstGeom>
            <a:noFill/>
          </p:spPr>
          <p:txBody>
            <a:bodyPr wrap="square" rtlCol="0">
              <a:spAutoFit/>
            </a:bodyPr>
            <a:lstStyle/>
            <a:p>
              <a:r>
                <a:rPr lang="fr-FR" sz="2100" b="1" dirty="0">
                  <a:solidFill>
                    <a:srgbClr val="014670"/>
                  </a:solidFill>
                  <a:latin typeface="Century Gothic" panose="020B0502020202020204" pitchFamily="34" charset="0"/>
                </a:rPr>
                <a:t>Essaye</a:t>
              </a:r>
              <a:r>
                <a:rPr lang="en-US" sz="2100" b="1" dirty="0">
                  <a:solidFill>
                    <a:srgbClr val="014670"/>
                  </a:solidFill>
                  <a:latin typeface="Century Gothic" panose="020B0502020202020204" pitchFamily="34" charset="0"/>
                </a:rPr>
                <a:t> 03</a:t>
              </a:r>
            </a:p>
          </p:txBody>
        </p:sp>
        <p:sp>
          <p:nvSpPr>
            <p:cNvPr id="46" name="TextBox 45">
              <a:extLst>
                <a:ext uri="{FF2B5EF4-FFF2-40B4-BE49-F238E27FC236}">
                  <a16:creationId xmlns:a16="http://schemas.microsoft.com/office/drawing/2014/main" xmlns="" id="{678C4AF5-A201-415E-B691-4242A2AB05D0}"/>
                </a:ext>
              </a:extLst>
            </p:cNvPr>
            <p:cNvSpPr txBox="1"/>
            <p:nvPr/>
          </p:nvSpPr>
          <p:spPr>
            <a:xfrm>
              <a:off x="7296402" y="743700"/>
              <a:ext cx="2826889" cy="892551"/>
            </a:xfrm>
            <a:prstGeom prst="rect">
              <a:avLst/>
            </a:prstGeom>
            <a:noFill/>
          </p:spPr>
          <p:txBody>
            <a:bodyPr wrap="square" rtlCol="0">
              <a:spAutoFit/>
            </a:bodyPr>
            <a:lstStyle/>
            <a:p>
              <a:r>
                <a:rPr lang="fr-FR" sz="2700" dirty="0">
                  <a:solidFill>
                    <a:schemeClr val="bg1"/>
                  </a:solidFill>
                </a:rPr>
                <a:t>Entrainement</a:t>
              </a:r>
              <a:r>
                <a:rPr lang="en-US" sz="2700" dirty="0">
                  <a:solidFill>
                    <a:schemeClr val="bg1"/>
                  </a:solidFill>
                </a:rPr>
                <a:t> du model sur </a:t>
              </a:r>
              <a:r>
                <a:rPr lang="fr-FR" sz="2700" dirty="0">
                  <a:solidFill>
                    <a:schemeClr val="bg1"/>
                  </a:solidFill>
                </a:rPr>
                <a:t>notre</a:t>
              </a:r>
              <a:r>
                <a:rPr lang="en-US" sz="2700" dirty="0">
                  <a:solidFill>
                    <a:schemeClr val="bg1"/>
                  </a:solidFill>
                </a:rPr>
                <a:t> </a:t>
              </a:r>
              <a:r>
                <a:rPr lang="fr-FR" sz="2700" dirty="0">
                  <a:solidFill>
                    <a:schemeClr val="bg1"/>
                  </a:solidFill>
                </a:rPr>
                <a:t>ordinateurs</a:t>
              </a:r>
              <a:r>
                <a:rPr lang="en-US" sz="2700" dirty="0">
                  <a:solidFill>
                    <a:schemeClr val="bg1"/>
                  </a:solidFill>
                </a:rPr>
                <a:t> sur 20 epochs.</a:t>
              </a:r>
            </a:p>
          </p:txBody>
        </p:sp>
      </p:grpSp>
      <p:grpSp>
        <p:nvGrpSpPr>
          <p:cNvPr id="12" name="Group 11">
            <a:extLst>
              <a:ext uri="{FF2B5EF4-FFF2-40B4-BE49-F238E27FC236}">
                <a16:creationId xmlns:a16="http://schemas.microsoft.com/office/drawing/2014/main" xmlns="" id="{A5CC2E3C-9FD6-413C-89C2-EDC25ED4913D}"/>
              </a:ext>
            </a:extLst>
          </p:cNvPr>
          <p:cNvGrpSpPr/>
          <p:nvPr/>
        </p:nvGrpSpPr>
        <p:grpSpPr>
          <a:xfrm>
            <a:off x="7326429" y="2764967"/>
            <a:ext cx="1785258" cy="1894359"/>
            <a:chOff x="4884286" y="1843311"/>
            <a:chExt cx="1190172" cy="1262906"/>
          </a:xfrm>
        </p:grpSpPr>
        <p:sp>
          <p:nvSpPr>
            <p:cNvPr id="8" name="Rectangle 7">
              <a:extLst>
                <a:ext uri="{FF2B5EF4-FFF2-40B4-BE49-F238E27FC236}">
                  <a16:creationId xmlns:a16="http://schemas.microsoft.com/office/drawing/2014/main" xmlns="" id="{EAAED07B-5DA0-4132-8F6F-1466C8079B85}"/>
                </a:ext>
              </a:extLst>
            </p:cNvPr>
            <p:cNvSpPr/>
            <p:nvPr/>
          </p:nvSpPr>
          <p:spPr>
            <a:xfrm>
              <a:off x="4884286" y="1843311"/>
              <a:ext cx="1190172" cy="1190172"/>
            </a:xfrm>
            <a:prstGeom prst="rect">
              <a:avLst/>
            </a:prstGeom>
            <a:solidFill>
              <a:schemeClr val="bg1"/>
            </a:solidFill>
            <a:ln>
              <a:noFill/>
            </a:ln>
            <a:scene3d>
              <a:camera prst="obliqueTopLeft"/>
              <a:lightRig rig="flat" dir="t"/>
            </a:scene3d>
            <a:sp3d extrusionH="125095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Oval 23">
              <a:extLst>
                <a:ext uri="{FF2B5EF4-FFF2-40B4-BE49-F238E27FC236}">
                  <a16:creationId xmlns:a16="http://schemas.microsoft.com/office/drawing/2014/main" xmlns="" id="{3F0DD070-01F3-47F9-970A-FC72CB8F4BFD}"/>
                </a:ext>
              </a:extLst>
            </p:cNvPr>
            <p:cNvSpPr/>
            <p:nvPr/>
          </p:nvSpPr>
          <p:spPr>
            <a:xfrm>
              <a:off x="5003683" y="2010220"/>
              <a:ext cx="769261" cy="769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xmlns="" id="{EB59D5F6-929B-4C2B-8C96-691817495644}"/>
                </a:ext>
              </a:extLst>
            </p:cNvPr>
            <p:cNvSpPr/>
            <p:nvPr/>
          </p:nvSpPr>
          <p:spPr>
            <a:xfrm>
              <a:off x="5021831" y="2714003"/>
              <a:ext cx="820056" cy="392214"/>
            </a:xfrm>
            <a:prstGeom prst="ellipse">
              <a:avLst/>
            </a:prstGeom>
            <a:solidFill>
              <a:schemeClr val="tx1">
                <a:alpha val="48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8" name="Graphic 37" descr="Boardroom">
              <a:extLst>
                <a:ext uri="{FF2B5EF4-FFF2-40B4-BE49-F238E27FC236}">
                  <a16:creationId xmlns:a16="http://schemas.microsoft.com/office/drawing/2014/main" xmlns="" id="{34548DF6-523B-43F5-9267-D5127196CB3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176958" y="2175239"/>
              <a:ext cx="457200" cy="457200"/>
            </a:xfrm>
            <a:prstGeom prst="rect">
              <a:avLst/>
            </a:prstGeom>
          </p:spPr>
        </p:pic>
      </p:grpSp>
      <p:sp>
        <p:nvSpPr>
          <p:cNvPr id="53" name="ZoneTexte 52">
            <a:extLst>
              <a:ext uri="{FF2B5EF4-FFF2-40B4-BE49-F238E27FC236}">
                <a16:creationId xmlns:a16="http://schemas.microsoft.com/office/drawing/2014/main" xmlns="" id="{BE0F33DC-1928-CB2C-D7A1-CC4224AF7ABD}"/>
              </a:ext>
            </a:extLst>
          </p:cNvPr>
          <p:cNvSpPr txBox="1"/>
          <p:nvPr/>
        </p:nvSpPr>
        <p:spPr>
          <a:xfrm>
            <a:off x="838199" y="475615"/>
            <a:ext cx="8261961" cy="942053"/>
          </a:xfrm>
          <a:prstGeom prst="rect">
            <a:avLst/>
          </a:prstGeom>
          <a:noFill/>
        </p:spPr>
        <p:txBody>
          <a:bodyPr wrap="square">
            <a:spAutoFit/>
          </a:bodyPr>
          <a:lstStyle/>
          <a:p>
            <a:pPr>
              <a:lnSpc>
                <a:spcPct val="107000"/>
              </a:lnSpc>
              <a:spcBef>
                <a:spcPts val="1200"/>
              </a:spcBef>
            </a:pPr>
            <a:r>
              <a:rPr lang="fr-FR" sz="5400" b="1" kern="1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Contraintes de matériel : </a:t>
            </a:r>
            <a:endParaRPr lang="fr-MA" sz="5400" b="1" kern="1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906167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6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6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56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56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56000">
                                          <p:cBhvr additive="base">
                                            <p:cTn id="12" dur="500" fill="hold"/>
                                            <p:tgtEl>
                                              <p:spTgt spid="3"/>
                                            </p:tgtEl>
                                            <p:attrNameLst>
                                              <p:attrName>ppt_x</p:attrName>
                                            </p:attrNameLst>
                                          </p:cBhvr>
                                          <p:tavLst>
                                            <p:tav tm="0">
                                              <p:val>
                                                <p:strVal val="#ppt_x"/>
                                              </p:val>
                                            </p:tav>
                                            <p:tav tm="100000">
                                              <p:val>
                                                <p:strVal val="#ppt_x"/>
                                              </p:val>
                                            </p:tav>
                                          </p:tavLst>
                                        </p:anim>
                                        <p:anim calcmode="lin" valueType="num" p14:bounceEnd="56000">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500"/>
                                </p:stCondLst>
                                <p:childTnLst>
                                  <p:par>
                                    <p:cTn id="22" presetID="17" presetClass="entr" presetSubtype="2"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ppt_x</p:attrName>
                                            </p:attrNameLst>
                                          </p:cBhvr>
                                          <p:tavLst>
                                            <p:tav tm="0">
                                              <p:val>
                                                <p:strVal val="#ppt_x+#ppt_w/2"/>
                                              </p:val>
                                            </p:tav>
                                            <p:tav tm="100000">
                                              <p:val>
                                                <p:strVal val="#ppt_x"/>
                                              </p:val>
                                            </p:tav>
                                          </p:tavLst>
                                        </p:anim>
                                        <p:anim calcmode="lin" valueType="num">
                                          <p:cBhvr>
                                            <p:cTn id="25" dur="500" fill="hold"/>
                                            <p:tgtEl>
                                              <p:spTgt spid="47"/>
                                            </p:tgtEl>
                                            <p:attrNameLst>
                                              <p:attrName>ppt_y</p:attrName>
                                            </p:attrNameLst>
                                          </p:cBhvr>
                                          <p:tavLst>
                                            <p:tav tm="0">
                                              <p:val>
                                                <p:strVal val="#ppt_y"/>
                                              </p:val>
                                            </p:tav>
                                            <p:tav tm="100000">
                                              <p:val>
                                                <p:strVal val="#ppt_y"/>
                                              </p:val>
                                            </p:tav>
                                          </p:tavLst>
                                        </p:anim>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strVal val="#ppt_h"/>
                                              </p:val>
                                            </p:tav>
                                            <p:tav tm="100000">
                                              <p:val>
                                                <p:strVal val="#ppt_h"/>
                                              </p:val>
                                            </p:tav>
                                          </p:tavLst>
                                        </p:anim>
                                      </p:childTnLst>
                                    </p:cTn>
                                  </p:par>
                                  <p:par>
                                    <p:cTn id="28" presetID="2" presetClass="entr" presetSubtype="1" fill="hold" nodeType="withEffect" p14:presetBounceEnd="56000">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14:bounceEnd="56000">
                                          <p:cBhvr additive="base">
                                            <p:cTn id="30" dur="500" fill="hold"/>
                                            <p:tgtEl>
                                              <p:spTgt spid="31"/>
                                            </p:tgtEl>
                                            <p:attrNameLst>
                                              <p:attrName>ppt_x</p:attrName>
                                            </p:attrNameLst>
                                          </p:cBhvr>
                                          <p:tavLst>
                                            <p:tav tm="0">
                                              <p:val>
                                                <p:strVal val="#ppt_x"/>
                                              </p:val>
                                            </p:tav>
                                            <p:tav tm="100000">
                                              <p:val>
                                                <p:strVal val="#ppt_x"/>
                                              </p:val>
                                            </p:tav>
                                          </p:tavLst>
                                        </p:anim>
                                        <p:anim calcmode="lin" valueType="num" p14:bounceEnd="56000">
                                          <p:cBhvr additive="base">
                                            <p:cTn id="31" dur="500" fill="hold"/>
                                            <p:tgtEl>
                                              <p:spTgt spid="31"/>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ID="2" presetClass="entr" presetSubtype="1" fill="hold" nodeType="afterEffect" p14:presetBounceEnd="56000">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14:bounceEnd="56000">
                                          <p:cBhvr additive="base">
                                            <p:cTn id="35" dur="500" fill="hold"/>
                                            <p:tgtEl>
                                              <p:spTgt spid="33"/>
                                            </p:tgtEl>
                                            <p:attrNameLst>
                                              <p:attrName>ppt_x</p:attrName>
                                            </p:attrNameLst>
                                          </p:cBhvr>
                                          <p:tavLst>
                                            <p:tav tm="0">
                                              <p:val>
                                                <p:strVal val="#ppt_x"/>
                                              </p:val>
                                            </p:tav>
                                            <p:tav tm="100000">
                                              <p:val>
                                                <p:strVal val="#ppt_x"/>
                                              </p:val>
                                            </p:tav>
                                          </p:tavLst>
                                        </p:anim>
                                        <p:anim calcmode="lin" valueType="num" p14:bounceEnd="56000">
                                          <p:cBhvr additive="base">
                                            <p:cTn id="36" dur="500" fill="hold"/>
                                            <p:tgtEl>
                                              <p:spTgt spid="33"/>
                                            </p:tgtEl>
                                            <p:attrNameLst>
                                              <p:attrName>ppt_y</p:attrName>
                                            </p:attrNameLst>
                                          </p:cBhvr>
                                          <p:tavLst>
                                            <p:tav tm="0">
                                              <p:val>
                                                <p:strVal val="0-#ppt_h/2"/>
                                              </p:val>
                                            </p:tav>
                                            <p:tav tm="100000">
                                              <p:val>
                                                <p:strVal val="#ppt_y"/>
                                              </p:val>
                                            </p:tav>
                                          </p:tavLst>
                                        </p:anim>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3000"/>
                                </p:stCondLst>
                                <p:childTnLst>
                                  <p:par>
                                    <p:cTn id="42" presetID="17" presetClass="entr" presetSubtype="8"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p:cTn id="44" dur="500" fill="hold"/>
                                            <p:tgtEl>
                                              <p:spTgt spid="51"/>
                                            </p:tgtEl>
                                            <p:attrNameLst>
                                              <p:attrName>ppt_x</p:attrName>
                                            </p:attrNameLst>
                                          </p:cBhvr>
                                          <p:tavLst>
                                            <p:tav tm="0">
                                              <p:val>
                                                <p:strVal val="#ppt_x-#ppt_w/2"/>
                                              </p:val>
                                            </p:tav>
                                            <p:tav tm="100000">
                                              <p:val>
                                                <p:strVal val="#ppt_x"/>
                                              </p:val>
                                            </p:tav>
                                          </p:tavLst>
                                        </p:anim>
                                        <p:anim calcmode="lin" valueType="num">
                                          <p:cBhvr>
                                            <p:cTn id="45" dur="500" fill="hold"/>
                                            <p:tgtEl>
                                              <p:spTgt spid="51"/>
                                            </p:tgtEl>
                                            <p:attrNameLst>
                                              <p:attrName>ppt_y</p:attrName>
                                            </p:attrNameLst>
                                          </p:cBhvr>
                                          <p:tavLst>
                                            <p:tav tm="0">
                                              <p:val>
                                                <p:strVal val="#ppt_y"/>
                                              </p:val>
                                            </p:tav>
                                            <p:tav tm="100000">
                                              <p:val>
                                                <p:strVal val="#ppt_y"/>
                                              </p:val>
                                            </p:tav>
                                          </p:tavLst>
                                        </p:anim>
                                        <p:anim calcmode="lin" valueType="num">
                                          <p:cBhvr>
                                            <p:cTn id="46" dur="500" fill="hold"/>
                                            <p:tgtEl>
                                              <p:spTgt spid="51"/>
                                            </p:tgtEl>
                                            <p:attrNameLst>
                                              <p:attrName>ppt_w</p:attrName>
                                            </p:attrNameLst>
                                          </p:cBhvr>
                                          <p:tavLst>
                                            <p:tav tm="0">
                                              <p:val>
                                                <p:fltVal val="0"/>
                                              </p:val>
                                            </p:tav>
                                            <p:tav tm="100000">
                                              <p:val>
                                                <p:strVal val="#ppt_w"/>
                                              </p:val>
                                            </p:tav>
                                          </p:tavLst>
                                        </p:anim>
                                        <p:anim calcmode="lin" valueType="num">
                                          <p:cBhvr>
                                            <p:cTn id="47" dur="500" fill="hold"/>
                                            <p:tgtEl>
                                              <p:spTgt spid="51"/>
                                            </p:tgtEl>
                                            <p:attrNameLst>
                                              <p:attrName>ppt_h</p:attrName>
                                            </p:attrNameLst>
                                          </p:cBhvr>
                                          <p:tavLst>
                                            <p:tav tm="0">
                                              <p:val>
                                                <p:strVal val="#ppt_h"/>
                                              </p:val>
                                            </p:tav>
                                            <p:tav tm="100000">
                                              <p:val>
                                                <p:strVal val="#ppt_h"/>
                                              </p:val>
                                            </p:tav>
                                          </p:tavLst>
                                        </p:anim>
                                      </p:childTnLst>
                                    </p:cTn>
                                  </p:par>
                                  <p:par>
                                    <p:cTn id="48" presetID="2" presetClass="entr" presetSubtype="1" fill="hold" nodeType="withEffect" p14:presetBounceEnd="56000">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14:bounceEnd="56000">
                                          <p:cBhvr additive="base">
                                            <p:cTn id="50" dur="500" fill="hold"/>
                                            <p:tgtEl>
                                              <p:spTgt spid="4"/>
                                            </p:tgtEl>
                                            <p:attrNameLst>
                                              <p:attrName>ppt_x</p:attrName>
                                            </p:attrNameLst>
                                          </p:cBhvr>
                                          <p:tavLst>
                                            <p:tav tm="0">
                                              <p:val>
                                                <p:strVal val="#ppt_x"/>
                                              </p:val>
                                            </p:tav>
                                            <p:tav tm="100000">
                                              <p:val>
                                                <p:strVal val="#ppt_x"/>
                                              </p:val>
                                            </p:tav>
                                          </p:tavLst>
                                        </p:anim>
                                        <p:anim calcmode="lin" valueType="num" p14:bounceEnd="56000">
                                          <p:cBhvr additive="base">
                                            <p:cTn id="51" dur="500" fill="hold"/>
                                            <p:tgtEl>
                                              <p:spTgt spid="4"/>
                                            </p:tgtEl>
                                            <p:attrNameLst>
                                              <p:attrName>ppt_y</p:attrName>
                                            </p:attrNameLst>
                                          </p:cBhvr>
                                          <p:tavLst>
                                            <p:tav tm="0">
                                              <p:val>
                                                <p:strVal val="0-#ppt_h/2"/>
                                              </p:val>
                                            </p:tav>
                                            <p:tav tm="100000">
                                              <p:val>
                                                <p:strVal val="#ppt_y"/>
                                              </p:val>
                                            </p:tav>
                                          </p:tavLst>
                                        </p:anim>
                                      </p:childTnLst>
                                    </p:cTn>
                                  </p:par>
                                </p:childTnLst>
                              </p:cTn>
                            </p:par>
                            <p:par>
                              <p:cTn id="52" fill="hold">
                                <p:stCondLst>
                                  <p:cond delay="3500"/>
                                </p:stCondLst>
                                <p:childTnLst>
                                  <p:par>
                                    <p:cTn id="53" presetID="2" presetClass="entr" presetSubtype="1" fill="hold" nodeType="afterEffect" p14:presetBounceEnd="56000">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14:bounceEnd="56000">
                                          <p:cBhvr additive="base">
                                            <p:cTn id="55" dur="500" fill="hold"/>
                                            <p:tgtEl>
                                              <p:spTgt spid="12"/>
                                            </p:tgtEl>
                                            <p:attrNameLst>
                                              <p:attrName>ppt_x</p:attrName>
                                            </p:attrNameLst>
                                          </p:cBhvr>
                                          <p:tavLst>
                                            <p:tav tm="0">
                                              <p:val>
                                                <p:strVal val="#ppt_x"/>
                                              </p:val>
                                            </p:tav>
                                            <p:tav tm="100000">
                                              <p:val>
                                                <p:strVal val="#ppt_x"/>
                                              </p:val>
                                            </p:tav>
                                          </p:tavLst>
                                        </p:anim>
                                        <p:anim calcmode="lin" valueType="num" p14:bounceEnd="56000">
                                          <p:cBhvr additive="base">
                                            <p:cTn id="56" dur="500" fill="hold"/>
                                            <p:tgtEl>
                                              <p:spTgt spid="12"/>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par>
                              <p:cTn id="60" fill="hold">
                                <p:stCondLst>
                                  <p:cond delay="4000"/>
                                </p:stCondLst>
                                <p:childTnLst>
                                  <p:par>
                                    <p:cTn id="61" presetID="17" presetClass="entr" presetSubtype="2"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ppt_x</p:attrName>
                                            </p:attrNameLst>
                                          </p:cBhvr>
                                          <p:tavLst>
                                            <p:tav tm="0">
                                              <p:val>
                                                <p:strVal val="#ppt_x+#ppt_w/2"/>
                                              </p:val>
                                            </p:tav>
                                            <p:tav tm="100000">
                                              <p:val>
                                                <p:strVal val="#ppt_x"/>
                                              </p:val>
                                            </p:tav>
                                          </p:tavLst>
                                        </p:anim>
                                        <p:anim calcmode="lin" valueType="num">
                                          <p:cBhvr>
                                            <p:cTn id="64" dur="500" fill="hold"/>
                                            <p:tgtEl>
                                              <p:spTgt spid="49"/>
                                            </p:tgtEl>
                                            <p:attrNameLst>
                                              <p:attrName>ppt_y</p:attrName>
                                            </p:attrNameLst>
                                          </p:cBhvr>
                                          <p:tavLst>
                                            <p:tav tm="0">
                                              <p:val>
                                                <p:strVal val="#ppt_y"/>
                                              </p:val>
                                            </p:tav>
                                            <p:tav tm="100000">
                                              <p:val>
                                                <p:strVal val="#ppt_y"/>
                                              </p:val>
                                            </p:tav>
                                          </p:tavLst>
                                        </p:anim>
                                        <p:anim calcmode="lin" valueType="num">
                                          <p:cBhvr>
                                            <p:cTn id="65" dur="500" fill="hold"/>
                                            <p:tgtEl>
                                              <p:spTgt spid="49"/>
                                            </p:tgtEl>
                                            <p:attrNameLst>
                                              <p:attrName>ppt_w</p:attrName>
                                            </p:attrNameLst>
                                          </p:cBhvr>
                                          <p:tavLst>
                                            <p:tav tm="0">
                                              <p:val>
                                                <p:fltVal val="0"/>
                                              </p:val>
                                            </p:tav>
                                            <p:tav tm="100000">
                                              <p:val>
                                                <p:strVal val="#ppt_w"/>
                                              </p:val>
                                            </p:tav>
                                          </p:tavLst>
                                        </p:anim>
                                        <p:anim calcmode="lin" valueType="num">
                                          <p:cBhvr>
                                            <p:cTn id="66" dur="500" fill="hold"/>
                                            <p:tgtEl>
                                              <p:spTgt spid="49"/>
                                            </p:tgtEl>
                                            <p:attrNameLst>
                                              <p:attrName>ppt_h</p:attrName>
                                            </p:attrNameLst>
                                          </p:cBhvr>
                                          <p:tavLst>
                                            <p:tav tm="0">
                                              <p:val>
                                                <p:strVal val="#ppt_h"/>
                                              </p:val>
                                            </p:tav>
                                            <p:tav tm="100000">
                                              <p:val>
                                                <p:strVal val="#ppt_h"/>
                                              </p:val>
                                            </p:tav>
                                          </p:tavLst>
                                        </p:anim>
                                      </p:childTnLst>
                                    </p:cTn>
                                  </p:par>
                                  <p:par>
                                    <p:cTn id="67" presetID="2" presetClass="entr" presetSubtype="1" fill="hold" nodeType="withEffect" p14:presetBounceEnd="56000">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14:bounceEnd="56000">
                                          <p:cBhvr additive="base">
                                            <p:cTn id="69" dur="500" fill="hold"/>
                                            <p:tgtEl>
                                              <p:spTgt spid="35"/>
                                            </p:tgtEl>
                                            <p:attrNameLst>
                                              <p:attrName>ppt_x</p:attrName>
                                            </p:attrNameLst>
                                          </p:cBhvr>
                                          <p:tavLst>
                                            <p:tav tm="0">
                                              <p:val>
                                                <p:strVal val="#ppt_x"/>
                                              </p:val>
                                            </p:tav>
                                            <p:tav tm="100000">
                                              <p:val>
                                                <p:strVal val="#ppt_x"/>
                                              </p:val>
                                            </p:tav>
                                          </p:tavLst>
                                        </p:anim>
                                        <p:anim calcmode="lin" valueType="num" p14:bounceEnd="56000">
                                          <p:cBhvr additive="base">
                                            <p:cTn id="70" dur="500" fill="hold"/>
                                            <p:tgtEl>
                                              <p:spTgt spid="35"/>
                                            </p:tgtEl>
                                            <p:attrNameLst>
                                              <p:attrName>ppt_y</p:attrName>
                                            </p:attrNameLst>
                                          </p:cBhvr>
                                          <p:tavLst>
                                            <p:tav tm="0">
                                              <p:val>
                                                <p:strVal val="0-#ppt_h/2"/>
                                              </p:val>
                                            </p:tav>
                                            <p:tav tm="100000">
                                              <p:val>
                                                <p:strVal val="#ppt_y"/>
                                              </p:val>
                                            </p:tav>
                                          </p:tavLst>
                                        </p:anim>
                                      </p:childTnLst>
                                    </p:cTn>
                                  </p:par>
                                </p:childTnLst>
                              </p:cTn>
                            </p:par>
                            <p:par>
                              <p:cTn id="71" fill="hold">
                                <p:stCondLst>
                                  <p:cond delay="4500"/>
                                </p:stCondLst>
                                <p:childTnLst>
                                  <p:par>
                                    <p:cTn id="72" presetID="2" presetClass="entr" presetSubtype="1" fill="hold" nodeType="afterEffect" p14:presetBounceEnd="56000">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14:bounceEnd="56000">
                                          <p:cBhvr additive="base">
                                            <p:cTn id="74" dur="500" fill="hold"/>
                                            <p:tgtEl>
                                              <p:spTgt spid="37"/>
                                            </p:tgtEl>
                                            <p:attrNameLst>
                                              <p:attrName>ppt_x</p:attrName>
                                            </p:attrNameLst>
                                          </p:cBhvr>
                                          <p:tavLst>
                                            <p:tav tm="0">
                                              <p:val>
                                                <p:strVal val="#ppt_x"/>
                                              </p:val>
                                            </p:tav>
                                            <p:tav tm="100000">
                                              <p:val>
                                                <p:strVal val="#ppt_x"/>
                                              </p:val>
                                            </p:tav>
                                          </p:tavLst>
                                        </p:anim>
                                        <p:anim calcmode="lin" valueType="num" p14:bounceEnd="56000">
                                          <p:cBhvr additive="base">
                                            <p:cTn id="75" dur="500" fill="hold"/>
                                            <p:tgtEl>
                                              <p:spTgt spid="37"/>
                                            </p:tgtEl>
                                            <p:attrNameLst>
                                              <p:attrName>ppt_y</p:attrName>
                                            </p:attrNameLst>
                                          </p:cBhvr>
                                          <p:tavLst>
                                            <p:tav tm="0">
                                              <p:val>
                                                <p:strVal val="0-#ppt_h/2"/>
                                              </p:val>
                                            </p:tav>
                                            <p:tav tm="100000">
                                              <p:val>
                                                <p:strVal val="#ppt_y"/>
                                              </p:val>
                                            </p:tav>
                                          </p:tavLst>
                                        </p:anim>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par>
                              <p:cTn id="79" fill="hold">
                                <p:stCondLst>
                                  <p:cond delay="5000"/>
                                </p:stCondLst>
                                <p:childTnLst>
                                  <p:par>
                                    <p:cTn id="80" presetID="10" presetClass="entr" presetSubtype="0"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par>
                              <p:cTn id="83" fill="hold">
                                <p:stCondLst>
                                  <p:cond delay="5500"/>
                                </p:stCondLst>
                                <p:childTnLst>
                                  <p:par>
                                    <p:cTn id="84" presetID="17" presetClass="entr" presetSubtype="8" fill="hold" nodeType="after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p:cTn id="86" dur="500" fill="hold"/>
                                            <p:tgtEl>
                                              <p:spTgt spid="50"/>
                                            </p:tgtEl>
                                            <p:attrNameLst>
                                              <p:attrName>ppt_x</p:attrName>
                                            </p:attrNameLst>
                                          </p:cBhvr>
                                          <p:tavLst>
                                            <p:tav tm="0">
                                              <p:val>
                                                <p:strVal val="#ppt_x-#ppt_w/2"/>
                                              </p:val>
                                            </p:tav>
                                            <p:tav tm="100000">
                                              <p:val>
                                                <p:strVal val="#ppt_x"/>
                                              </p:val>
                                            </p:tav>
                                          </p:tavLst>
                                        </p:anim>
                                        <p:anim calcmode="lin" valueType="num">
                                          <p:cBhvr>
                                            <p:cTn id="87" dur="500" fill="hold"/>
                                            <p:tgtEl>
                                              <p:spTgt spid="50"/>
                                            </p:tgtEl>
                                            <p:attrNameLst>
                                              <p:attrName>ppt_y</p:attrName>
                                            </p:attrNameLst>
                                          </p:cBhvr>
                                          <p:tavLst>
                                            <p:tav tm="0">
                                              <p:val>
                                                <p:strVal val="#ppt_y"/>
                                              </p:val>
                                            </p:tav>
                                            <p:tav tm="100000">
                                              <p:val>
                                                <p:strVal val="#ppt_y"/>
                                              </p:val>
                                            </p:tav>
                                          </p:tavLst>
                                        </p:anim>
                                        <p:anim calcmode="lin" valueType="num">
                                          <p:cBhvr>
                                            <p:cTn id="88" dur="500" fill="hold"/>
                                            <p:tgtEl>
                                              <p:spTgt spid="50"/>
                                            </p:tgtEl>
                                            <p:attrNameLst>
                                              <p:attrName>ppt_w</p:attrName>
                                            </p:attrNameLst>
                                          </p:cBhvr>
                                          <p:tavLst>
                                            <p:tav tm="0">
                                              <p:val>
                                                <p:fltVal val="0"/>
                                              </p:val>
                                            </p:tav>
                                            <p:tav tm="100000">
                                              <p:val>
                                                <p:strVal val="#ppt_w"/>
                                              </p:val>
                                            </p:tav>
                                          </p:tavLst>
                                        </p:anim>
                                        <p:anim calcmode="lin" valueType="num">
                                          <p:cBhvr>
                                            <p:cTn id="89" dur="500" fill="hold"/>
                                            <p:tgtEl>
                                              <p:spTgt spid="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8" grpId="0" animBg="1"/>
          <p:bldP spid="18" grpId="0" animBg="1"/>
          <p:bldP spid="11" grpId="0" animBg="1"/>
          <p:bldP spid="10"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500"/>
                                </p:stCondLst>
                                <p:childTnLst>
                                  <p:par>
                                    <p:cTn id="22" presetID="17" presetClass="entr" presetSubtype="2"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ppt_x</p:attrName>
                                            </p:attrNameLst>
                                          </p:cBhvr>
                                          <p:tavLst>
                                            <p:tav tm="0">
                                              <p:val>
                                                <p:strVal val="#ppt_x+#ppt_w/2"/>
                                              </p:val>
                                            </p:tav>
                                            <p:tav tm="100000">
                                              <p:val>
                                                <p:strVal val="#ppt_x"/>
                                              </p:val>
                                            </p:tav>
                                          </p:tavLst>
                                        </p:anim>
                                        <p:anim calcmode="lin" valueType="num">
                                          <p:cBhvr>
                                            <p:cTn id="25" dur="500" fill="hold"/>
                                            <p:tgtEl>
                                              <p:spTgt spid="47"/>
                                            </p:tgtEl>
                                            <p:attrNameLst>
                                              <p:attrName>ppt_y</p:attrName>
                                            </p:attrNameLst>
                                          </p:cBhvr>
                                          <p:tavLst>
                                            <p:tav tm="0">
                                              <p:val>
                                                <p:strVal val="#ppt_y"/>
                                              </p:val>
                                            </p:tav>
                                            <p:tav tm="100000">
                                              <p:val>
                                                <p:strVal val="#ppt_y"/>
                                              </p:val>
                                            </p:tav>
                                          </p:tavLst>
                                        </p:anim>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strVal val="#ppt_h"/>
                                              </p:val>
                                            </p:tav>
                                            <p:tav tm="100000">
                                              <p:val>
                                                <p:strVal val="#ppt_h"/>
                                              </p:val>
                                            </p:tav>
                                          </p:tavLst>
                                        </p:anim>
                                      </p:childTnLst>
                                    </p:cTn>
                                  </p:par>
                                  <p:par>
                                    <p:cTn id="28" presetID="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ppt_x"/>
                                              </p:val>
                                            </p:tav>
                                            <p:tav tm="100000">
                                              <p:val>
                                                <p:strVal val="#ppt_x"/>
                                              </p:val>
                                            </p:tav>
                                          </p:tavLst>
                                        </p:anim>
                                        <p:anim calcmode="lin" valueType="num">
                                          <p:cBhvr additive="base">
                                            <p:cTn id="31" dur="500" fill="hold"/>
                                            <p:tgtEl>
                                              <p:spTgt spid="31"/>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ID="2" presetClass="entr" presetSubtype="1"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0-#ppt_h/2"/>
                                              </p:val>
                                            </p:tav>
                                            <p:tav tm="100000">
                                              <p:val>
                                                <p:strVal val="#ppt_y"/>
                                              </p:val>
                                            </p:tav>
                                          </p:tavLst>
                                        </p:anim>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3000"/>
                                </p:stCondLst>
                                <p:childTnLst>
                                  <p:par>
                                    <p:cTn id="42" presetID="17" presetClass="entr" presetSubtype="8"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p:cTn id="44" dur="500" fill="hold"/>
                                            <p:tgtEl>
                                              <p:spTgt spid="51"/>
                                            </p:tgtEl>
                                            <p:attrNameLst>
                                              <p:attrName>ppt_x</p:attrName>
                                            </p:attrNameLst>
                                          </p:cBhvr>
                                          <p:tavLst>
                                            <p:tav tm="0">
                                              <p:val>
                                                <p:strVal val="#ppt_x-#ppt_w/2"/>
                                              </p:val>
                                            </p:tav>
                                            <p:tav tm="100000">
                                              <p:val>
                                                <p:strVal val="#ppt_x"/>
                                              </p:val>
                                            </p:tav>
                                          </p:tavLst>
                                        </p:anim>
                                        <p:anim calcmode="lin" valueType="num">
                                          <p:cBhvr>
                                            <p:cTn id="45" dur="500" fill="hold"/>
                                            <p:tgtEl>
                                              <p:spTgt spid="51"/>
                                            </p:tgtEl>
                                            <p:attrNameLst>
                                              <p:attrName>ppt_y</p:attrName>
                                            </p:attrNameLst>
                                          </p:cBhvr>
                                          <p:tavLst>
                                            <p:tav tm="0">
                                              <p:val>
                                                <p:strVal val="#ppt_y"/>
                                              </p:val>
                                            </p:tav>
                                            <p:tav tm="100000">
                                              <p:val>
                                                <p:strVal val="#ppt_y"/>
                                              </p:val>
                                            </p:tav>
                                          </p:tavLst>
                                        </p:anim>
                                        <p:anim calcmode="lin" valueType="num">
                                          <p:cBhvr>
                                            <p:cTn id="46" dur="500" fill="hold"/>
                                            <p:tgtEl>
                                              <p:spTgt spid="51"/>
                                            </p:tgtEl>
                                            <p:attrNameLst>
                                              <p:attrName>ppt_w</p:attrName>
                                            </p:attrNameLst>
                                          </p:cBhvr>
                                          <p:tavLst>
                                            <p:tav tm="0">
                                              <p:val>
                                                <p:fltVal val="0"/>
                                              </p:val>
                                            </p:tav>
                                            <p:tav tm="100000">
                                              <p:val>
                                                <p:strVal val="#ppt_w"/>
                                              </p:val>
                                            </p:tav>
                                          </p:tavLst>
                                        </p:anim>
                                        <p:anim calcmode="lin" valueType="num">
                                          <p:cBhvr>
                                            <p:cTn id="47" dur="500" fill="hold"/>
                                            <p:tgtEl>
                                              <p:spTgt spid="51"/>
                                            </p:tgtEl>
                                            <p:attrNameLst>
                                              <p:attrName>ppt_h</p:attrName>
                                            </p:attrNameLst>
                                          </p:cBhvr>
                                          <p:tavLst>
                                            <p:tav tm="0">
                                              <p:val>
                                                <p:strVal val="#ppt_h"/>
                                              </p:val>
                                            </p:tav>
                                            <p:tav tm="100000">
                                              <p:val>
                                                <p:strVal val="#ppt_h"/>
                                              </p:val>
                                            </p:tav>
                                          </p:tavLst>
                                        </p:anim>
                                      </p:childTnLst>
                                    </p:cTn>
                                  </p:par>
                                  <p:par>
                                    <p:cTn id="48" presetID="2" presetClass="entr" presetSubtype="1"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fill="hold"/>
                                            <p:tgtEl>
                                              <p:spTgt spid="4"/>
                                            </p:tgtEl>
                                            <p:attrNameLst>
                                              <p:attrName>ppt_x</p:attrName>
                                            </p:attrNameLst>
                                          </p:cBhvr>
                                          <p:tavLst>
                                            <p:tav tm="0">
                                              <p:val>
                                                <p:strVal val="#ppt_x"/>
                                              </p:val>
                                            </p:tav>
                                            <p:tav tm="100000">
                                              <p:val>
                                                <p:strVal val="#ppt_x"/>
                                              </p:val>
                                            </p:tav>
                                          </p:tavLst>
                                        </p:anim>
                                        <p:anim calcmode="lin" valueType="num">
                                          <p:cBhvr additive="base">
                                            <p:cTn id="51" dur="500" fill="hold"/>
                                            <p:tgtEl>
                                              <p:spTgt spid="4"/>
                                            </p:tgtEl>
                                            <p:attrNameLst>
                                              <p:attrName>ppt_y</p:attrName>
                                            </p:attrNameLst>
                                          </p:cBhvr>
                                          <p:tavLst>
                                            <p:tav tm="0">
                                              <p:val>
                                                <p:strVal val="0-#ppt_h/2"/>
                                              </p:val>
                                            </p:tav>
                                            <p:tav tm="100000">
                                              <p:val>
                                                <p:strVal val="#ppt_y"/>
                                              </p:val>
                                            </p:tav>
                                          </p:tavLst>
                                        </p:anim>
                                      </p:childTnLst>
                                    </p:cTn>
                                  </p:par>
                                </p:childTnLst>
                              </p:cTn>
                            </p:par>
                            <p:par>
                              <p:cTn id="52" fill="hold">
                                <p:stCondLst>
                                  <p:cond delay="3500"/>
                                </p:stCondLst>
                                <p:childTnLst>
                                  <p:par>
                                    <p:cTn id="53" presetID="2" presetClass="entr" presetSubtype="1"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par>
                              <p:cTn id="60" fill="hold">
                                <p:stCondLst>
                                  <p:cond delay="4000"/>
                                </p:stCondLst>
                                <p:childTnLst>
                                  <p:par>
                                    <p:cTn id="61" presetID="17" presetClass="entr" presetSubtype="2"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ppt_x</p:attrName>
                                            </p:attrNameLst>
                                          </p:cBhvr>
                                          <p:tavLst>
                                            <p:tav tm="0">
                                              <p:val>
                                                <p:strVal val="#ppt_x+#ppt_w/2"/>
                                              </p:val>
                                            </p:tav>
                                            <p:tav tm="100000">
                                              <p:val>
                                                <p:strVal val="#ppt_x"/>
                                              </p:val>
                                            </p:tav>
                                          </p:tavLst>
                                        </p:anim>
                                        <p:anim calcmode="lin" valueType="num">
                                          <p:cBhvr>
                                            <p:cTn id="64" dur="500" fill="hold"/>
                                            <p:tgtEl>
                                              <p:spTgt spid="49"/>
                                            </p:tgtEl>
                                            <p:attrNameLst>
                                              <p:attrName>ppt_y</p:attrName>
                                            </p:attrNameLst>
                                          </p:cBhvr>
                                          <p:tavLst>
                                            <p:tav tm="0">
                                              <p:val>
                                                <p:strVal val="#ppt_y"/>
                                              </p:val>
                                            </p:tav>
                                            <p:tav tm="100000">
                                              <p:val>
                                                <p:strVal val="#ppt_y"/>
                                              </p:val>
                                            </p:tav>
                                          </p:tavLst>
                                        </p:anim>
                                        <p:anim calcmode="lin" valueType="num">
                                          <p:cBhvr>
                                            <p:cTn id="65" dur="500" fill="hold"/>
                                            <p:tgtEl>
                                              <p:spTgt spid="49"/>
                                            </p:tgtEl>
                                            <p:attrNameLst>
                                              <p:attrName>ppt_w</p:attrName>
                                            </p:attrNameLst>
                                          </p:cBhvr>
                                          <p:tavLst>
                                            <p:tav tm="0">
                                              <p:val>
                                                <p:fltVal val="0"/>
                                              </p:val>
                                            </p:tav>
                                            <p:tav tm="100000">
                                              <p:val>
                                                <p:strVal val="#ppt_w"/>
                                              </p:val>
                                            </p:tav>
                                          </p:tavLst>
                                        </p:anim>
                                        <p:anim calcmode="lin" valueType="num">
                                          <p:cBhvr>
                                            <p:cTn id="66" dur="500" fill="hold"/>
                                            <p:tgtEl>
                                              <p:spTgt spid="49"/>
                                            </p:tgtEl>
                                            <p:attrNameLst>
                                              <p:attrName>ppt_h</p:attrName>
                                            </p:attrNameLst>
                                          </p:cBhvr>
                                          <p:tavLst>
                                            <p:tav tm="0">
                                              <p:val>
                                                <p:strVal val="#ppt_h"/>
                                              </p:val>
                                            </p:tav>
                                            <p:tav tm="100000">
                                              <p:val>
                                                <p:strVal val="#ppt_h"/>
                                              </p:val>
                                            </p:tav>
                                          </p:tavLst>
                                        </p:anim>
                                      </p:childTnLst>
                                    </p:cTn>
                                  </p:par>
                                  <p:par>
                                    <p:cTn id="67" presetID="2" presetClass="entr" presetSubtype="1"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fill="hold"/>
                                            <p:tgtEl>
                                              <p:spTgt spid="35"/>
                                            </p:tgtEl>
                                            <p:attrNameLst>
                                              <p:attrName>ppt_x</p:attrName>
                                            </p:attrNameLst>
                                          </p:cBhvr>
                                          <p:tavLst>
                                            <p:tav tm="0">
                                              <p:val>
                                                <p:strVal val="#ppt_x"/>
                                              </p:val>
                                            </p:tav>
                                            <p:tav tm="100000">
                                              <p:val>
                                                <p:strVal val="#ppt_x"/>
                                              </p:val>
                                            </p:tav>
                                          </p:tavLst>
                                        </p:anim>
                                        <p:anim calcmode="lin" valueType="num">
                                          <p:cBhvr additive="base">
                                            <p:cTn id="70" dur="500" fill="hold"/>
                                            <p:tgtEl>
                                              <p:spTgt spid="35"/>
                                            </p:tgtEl>
                                            <p:attrNameLst>
                                              <p:attrName>ppt_y</p:attrName>
                                            </p:attrNameLst>
                                          </p:cBhvr>
                                          <p:tavLst>
                                            <p:tav tm="0">
                                              <p:val>
                                                <p:strVal val="0-#ppt_h/2"/>
                                              </p:val>
                                            </p:tav>
                                            <p:tav tm="100000">
                                              <p:val>
                                                <p:strVal val="#ppt_y"/>
                                              </p:val>
                                            </p:tav>
                                          </p:tavLst>
                                        </p:anim>
                                      </p:childTnLst>
                                    </p:cTn>
                                  </p:par>
                                </p:childTnLst>
                              </p:cTn>
                            </p:par>
                            <p:par>
                              <p:cTn id="71" fill="hold">
                                <p:stCondLst>
                                  <p:cond delay="4500"/>
                                </p:stCondLst>
                                <p:childTnLst>
                                  <p:par>
                                    <p:cTn id="72" presetID="2" presetClass="entr" presetSubtype="1" fill="hold" nodeType="afterEffect">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cBhvr additive="base">
                                            <p:cTn id="74" dur="500" fill="hold"/>
                                            <p:tgtEl>
                                              <p:spTgt spid="37"/>
                                            </p:tgtEl>
                                            <p:attrNameLst>
                                              <p:attrName>ppt_x</p:attrName>
                                            </p:attrNameLst>
                                          </p:cBhvr>
                                          <p:tavLst>
                                            <p:tav tm="0">
                                              <p:val>
                                                <p:strVal val="#ppt_x"/>
                                              </p:val>
                                            </p:tav>
                                            <p:tav tm="100000">
                                              <p:val>
                                                <p:strVal val="#ppt_x"/>
                                              </p:val>
                                            </p:tav>
                                          </p:tavLst>
                                        </p:anim>
                                        <p:anim calcmode="lin" valueType="num">
                                          <p:cBhvr additive="base">
                                            <p:cTn id="75" dur="500" fill="hold"/>
                                            <p:tgtEl>
                                              <p:spTgt spid="37"/>
                                            </p:tgtEl>
                                            <p:attrNameLst>
                                              <p:attrName>ppt_y</p:attrName>
                                            </p:attrNameLst>
                                          </p:cBhvr>
                                          <p:tavLst>
                                            <p:tav tm="0">
                                              <p:val>
                                                <p:strVal val="0-#ppt_h/2"/>
                                              </p:val>
                                            </p:tav>
                                            <p:tav tm="100000">
                                              <p:val>
                                                <p:strVal val="#ppt_y"/>
                                              </p:val>
                                            </p:tav>
                                          </p:tavLst>
                                        </p:anim>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par>
                              <p:cTn id="79" fill="hold">
                                <p:stCondLst>
                                  <p:cond delay="5000"/>
                                </p:stCondLst>
                                <p:childTnLst>
                                  <p:par>
                                    <p:cTn id="80" presetID="10" presetClass="entr" presetSubtype="0"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par>
                              <p:cTn id="83" fill="hold">
                                <p:stCondLst>
                                  <p:cond delay="5500"/>
                                </p:stCondLst>
                                <p:childTnLst>
                                  <p:par>
                                    <p:cTn id="84" presetID="17" presetClass="entr" presetSubtype="8" fill="hold" nodeType="after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p:cTn id="86" dur="500" fill="hold"/>
                                            <p:tgtEl>
                                              <p:spTgt spid="50"/>
                                            </p:tgtEl>
                                            <p:attrNameLst>
                                              <p:attrName>ppt_x</p:attrName>
                                            </p:attrNameLst>
                                          </p:cBhvr>
                                          <p:tavLst>
                                            <p:tav tm="0">
                                              <p:val>
                                                <p:strVal val="#ppt_x-#ppt_w/2"/>
                                              </p:val>
                                            </p:tav>
                                            <p:tav tm="100000">
                                              <p:val>
                                                <p:strVal val="#ppt_x"/>
                                              </p:val>
                                            </p:tav>
                                          </p:tavLst>
                                        </p:anim>
                                        <p:anim calcmode="lin" valueType="num">
                                          <p:cBhvr>
                                            <p:cTn id="87" dur="500" fill="hold"/>
                                            <p:tgtEl>
                                              <p:spTgt spid="50"/>
                                            </p:tgtEl>
                                            <p:attrNameLst>
                                              <p:attrName>ppt_y</p:attrName>
                                            </p:attrNameLst>
                                          </p:cBhvr>
                                          <p:tavLst>
                                            <p:tav tm="0">
                                              <p:val>
                                                <p:strVal val="#ppt_y"/>
                                              </p:val>
                                            </p:tav>
                                            <p:tav tm="100000">
                                              <p:val>
                                                <p:strVal val="#ppt_y"/>
                                              </p:val>
                                            </p:tav>
                                          </p:tavLst>
                                        </p:anim>
                                        <p:anim calcmode="lin" valueType="num">
                                          <p:cBhvr>
                                            <p:cTn id="88" dur="500" fill="hold"/>
                                            <p:tgtEl>
                                              <p:spTgt spid="50"/>
                                            </p:tgtEl>
                                            <p:attrNameLst>
                                              <p:attrName>ppt_w</p:attrName>
                                            </p:attrNameLst>
                                          </p:cBhvr>
                                          <p:tavLst>
                                            <p:tav tm="0">
                                              <p:val>
                                                <p:fltVal val="0"/>
                                              </p:val>
                                            </p:tav>
                                            <p:tav tm="100000">
                                              <p:val>
                                                <p:strVal val="#ppt_w"/>
                                              </p:val>
                                            </p:tav>
                                          </p:tavLst>
                                        </p:anim>
                                        <p:anim calcmode="lin" valueType="num">
                                          <p:cBhvr>
                                            <p:cTn id="89" dur="500" fill="hold"/>
                                            <p:tgtEl>
                                              <p:spTgt spid="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8" grpId="0" animBg="1"/>
          <p:bldP spid="18" grpId="0" animBg="1"/>
          <p:bldP spid="11" grpId="0" animBg="1"/>
          <p:bldP spid="10" grpId="0" animBg="1"/>
          <p:bldP spid="9"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xmlns="" id="{22BA83E0-F67F-3BA3-8164-16A0D148DE18}"/>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2" name="Group 1">
            <a:extLst>
              <a:ext uri="{FF2B5EF4-FFF2-40B4-BE49-F238E27FC236}">
                <a16:creationId xmlns:a16="http://schemas.microsoft.com/office/drawing/2014/main" xmlns="" id="{23F9C72F-A953-467C-BFE7-0E4639363DC9}"/>
              </a:ext>
            </a:extLst>
          </p:cNvPr>
          <p:cNvGrpSpPr/>
          <p:nvPr/>
        </p:nvGrpSpPr>
        <p:grpSpPr>
          <a:xfrm>
            <a:off x="-10887" y="0"/>
            <a:ext cx="18298889" cy="10287000"/>
            <a:chOff x="-7258" y="0"/>
            <a:chExt cx="12199259" cy="6858000"/>
          </a:xfrm>
        </p:grpSpPr>
        <p:sp>
          <p:nvSpPr>
            <p:cNvPr id="14" name="Right Triangle 4">
              <a:extLst>
                <a:ext uri="{FF2B5EF4-FFF2-40B4-BE49-F238E27FC236}">
                  <a16:creationId xmlns:a16="http://schemas.microsoft.com/office/drawing/2014/main" xmlns="" id="{6F857915-D4EC-407F-840F-9DC8B155D8B3}"/>
                </a:ext>
              </a:extLst>
            </p:cNvPr>
            <p:cNvSpPr/>
            <p:nvPr/>
          </p:nvSpPr>
          <p:spPr>
            <a:xfrm>
              <a:off x="-7258" y="153289"/>
              <a:ext cx="11975627" cy="6596743"/>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1955409 w 12149797"/>
                <a:gd name="connsiteY0" fmla="*/ 4157002 h 6858000"/>
                <a:gd name="connsiteX1" fmla="*/ 0 w 12149797"/>
                <a:gd name="connsiteY1" fmla="*/ 0 h 6858000"/>
                <a:gd name="connsiteX2" fmla="*/ 12149797 w 12149797"/>
                <a:gd name="connsiteY2" fmla="*/ 6858000 h 6858000"/>
                <a:gd name="connsiteX3" fmla="*/ 1955409 w 12149797"/>
                <a:gd name="connsiteY3" fmla="*/ 4157002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06255"/>
                <a:gd name="connsiteY0" fmla="*/ 4368018 h 6262914"/>
                <a:gd name="connsiteX1" fmla="*/ 0 w 12106255"/>
                <a:gd name="connsiteY1" fmla="*/ 0 h 6262914"/>
                <a:gd name="connsiteX2" fmla="*/ 12106255 w 12106255"/>
                <a:gd name="connsiteY2" fmla="*/ 6262914 h 6262914"/>
                <a:gd name="connsiteX3" fmla="*/ 1842868 w 12106255"/>
                <a:gd name="connsiteY3" fmla="*/ 4368018 h 6262914"/>
                <a:gd name="connsiteX0" fmla="*/ 1160696 w 11424083"/>
                <a:gd name="connsiteY0" fmla="*/ 5442075 h 7336971"/>
                <a:gd name="connsiteX1" fmla="*/ 0 w 11424083"/>
                <a:gd name="connsiteY1" fmla="*/ 0 h 7336971"/>
                <a:gd name="connsiteX2" fmla="*/ 11424083 w 11424083"/>
                <a:gd name="connsiteY2" fmla="*/ 7336971 h 7336971"/>
                <a:gd name="connsiteX3" fmla="*/ 1160696 w 11424083"/>
                <a:gd name="connsiteY3" fmla="*/ 5442075 h 7336971"/>
                <a:gd name="connsiteX0" fmla="*/ 1160696 w 11917569"/>
                <a:gd name="connsiteY0" fmla="*/ 5442075 h 6683828"/>
                <a:gd name="connsiteX1" fmla="*/ 0 w 11917569"/>
                <a:gd name="connsiteY1" fmla="*/ 0 h 6683828"/>
                <a:gd name="connsiteX2" fmla="*/ 11917569 w 11917569"/>
                <a:gd name="connsiteY2" fmla="*/ 6683828 h 6683828"/>
                <a:gd name="connsiteX3" fmla="*/ 1160696 w 11917569"/>
                <a:gd name="connsiteY3" fmla="*/ 5442075 h 6683828"/>
                <a:gd name="connsiteX0" fmla="*/ 1160696 w 12541684"/>
                <a:gd name="connsiteY0" fmla="*/ 5442075 h 5900057"/>
                <a:gd name="connsiteX1" fmla="*/ 0 w 12541684"/>
                <a:gd name="connsiteY1" fmla="*/ 0 h 5900057"/>
                <a:gd name="connsiteX2" fmla="*/ 12541684 w 12541684"/>
                <a:gd name="connsiteY2" fmla="*/ 5900057 h 5900057"/>
                <a:gd name="connsiteX3" fmla="*/ 1160696 w 12541684"/>
                <a:gd name="connsiteY3" fmla="*/ 5442075 h 5900057"/>
                <a:gd name="connsiteX0" fmla="*/ 594639 w 11975627"/>
                <a:gd name="connsiteY0" fmla="*/ 6138761 h 6596743"/>
                <a:gd name="connsiteX1" fmla="*/ 0 w 11975627"/>
                <a:gd name="connsiteY1" fmla="*/ 0 h 6596743"/>
                <a:gd name="connsiteX2" fmla="*/ 11975627 w 11975627"/>
                <a:gd name="connsiteY2" fmla="*/ 6596743 h 6596743"/>
                <a:gd name="connsiteX3" fmla="*/ 594639 w 11975627"/>
                <a:gd name="connsiteY3" fmla="*/ 6138761 h 6596743"/>
                <a:gd name="connsiteX0" fmla="*/ 594639 w 11975627"/>
                <a:gd name="connsiteY0" fmla="*/ 6138761 h 6596743"/>
                <a:gd name="connsiteX1" fmla="*/ 0 w 11975627"/>
                <a:gd name="connsiteY1" fmla="*/ 0 h 6596743"/>
                <a:gd name="connsiteX2" fmla="*/ 11975627 w 11975627"/>
                <a:gd name="connsiteY2" fmla="*/ 6596743 h 6596743"/>
                <a:gd name="connsiteX3" fmla="*/ 594639 w 11975627"/>
                <a:gd name="connsiteY3" fmla="*/ 6138761 h 6596743"/>
              </a:gdLst>
              <a:ahLst/>
              <a:cxnLst>
                <a:cxn ang="0">
                  <a:pos x="connsiteX0" y="connsiteY0"/>
                </a:cxn>
                <a:cxn ang="0">
                  <a:pos x="connsiteX1" y="connsiteY1"/>
                </a:cxn>
                <a:cxn ang="0">
                  <a:pos x="connsiteX2" y="connsiteY2"/>
                </a:cxn>
                <a:cxn ang="0">
                  <a:pos x="connsiteX3" y="connsiteY3"/>
                </a:cxn>
              </a:cxnLst>
              <a:rect l="l" t="t" r="r" b="b"/>
              <a:pathLst>
                <a:path w="11975627" h="6596743">
                  <a:moveTo>
                    <a:pt x="594639" y="6138761"/>
                  </a:moveTo>
                  <a:cubicBezTo>
                    <a:pt x="410866" y="4513049"/>
                    <a:pt x="684627" y="1427870"/>
                    <a:pt x="0" y="0"/>
                  </a:cubicBezTo>
                  <a:cubicBezTo>
                    <a:pt x="4064000" y="2159391"/>
                    <a:pt x="7925695" y="4155998"/>
                    <a:pt x="11975627" y="6596743"/>
                  </a:cubicBezTo>
                  <a:cubicBezTo>
                    <a:pt x="8568120" y="5189974"/>
                    <a:pt x="4044350" y="6377912"/>
                    <a:pt x="594639" y="6138761"/>
                  </a:cubicBezTo>
                  <a:close/>
                </a:path>
              </a:pathLst>
            </a:custGeom>
            <a:solidFill>
              <a:schemeClr val="tx1">
                <a:alpha val="48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2700"/>
            </a:p>
          </p:txBody>
        </p:sp>
        <p:sp>
          <p:nvSpPr>
            <p:cNvPr id="8" name="Right Triangle 4">
              <a:extLst>
                <a:ext uri="{FF2B5EF4-FFF2-40B4-BE49-F238E27FC236}">
                  <a16:creationId xmlns:a16="http://schemas.microsoft.com/office/drawing/2014/main" xmlns="" id="{BDA90EAF-C136-47E0-90CA-99E8E56E90CE}"/>
                </a:ext>
              </a:extLst>
            </p:cNvPr>
            <p:cNvSpPr/>
            <p:nvPr/>
          </p:nvSpPr>
          <p:spPr>
            <a:xfrm>
              <a:off x="42204" y="0"/>
              <a:ext cx="12149797" cy="6858000"/>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1955409 w 12149797"/>
                <a:gd name="connsiteY0" fmla="*/ 4157002 h 6858000"/>
                <a:gd name="connsiteX1" fmla="*/ 0 w 12149797"/>
                <a:gd name="connsiteY1" fmla="*/ 0 h 6858000"/>
                <a:gd name="connsiteX2" fmla="*/ 12149797 w 12149797"/>
                <a:gd name="connsiteY2" fmla="*/ 6858000 h 6858000"/>
                <a:gd name="connsiteX3" fmla="*/ 1955409 w 12149797"/>
                <a:gd name="connsiteY3" fmla="*/ 4157002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406770 w 12149797"/>
                <a:gd name="connsiteY0" fmla="*/ 4902590 h 6858000"/>
                <a:gd name="connsiteX1" fmla="*/ 0 w 12149797"/>
                <a:gd name="connsiteY1" fmla="*/ 0 h 6858000"/>
                <a:gd name="connsiteX2" fmla="*/ 12149797 w 12149797"/>
                <a:gd name="connsiteY2" fmla="*/ 6858000 h 6858000"/>
                <a:gd name="connsiteX3" fmla="*/ 1406770 w 12149797"/>
                <a:gd name="connsiteY3" fmla="*/ 4902590 h 6858000"/>
                <a:gd name="connsiteX0" fmla="*/ 1336432 w 12149797"/>
                <a:gd name="connsiteY0" fmla="*/ 4986996 h 6858000"/>
                <a:gd name="connsiteX1" fmla="*/ 0 w 12149797"/>
                <a:gd name="connsiteY1" fmla="*/ 0 h 6858000"/>
                <a:gd name="connsiteX2" fmla="*/ 12149797 w 12149797"/>
                <a:gd name="connsiteY2" fmla="*/ 6858000 h 6858000"/>
                <a:gd name="connsiteX3" fmla="*/ 1336432 w 12149797"/>
                <a:gd name="connsiteY3" fmla="*/ 4986996 h 6858000"/>
                <a:gd name="connsiteX0" fmla="*/ 801860 w 12149797"/>
                <a:gd name="connsiteY0" fmla="*/ 5676313 h 6858000"/>
                <a:gd name="connsiteX1" fmla="*/ 0 w 12149797"/>
                <a:gd name="connsiteY1" fmla="*/ 0 h 6858000"/>
                <a:gd name="connsiteX2" fmla="*/ 12149797 w 12149797"/>
                <a:gd name="connsiteY2" fmla="*/ 6858000 h 6858000"/>
                <a:gd name="connsiteX3" fmla="*/ 801860 w 12149797"/>
                <a:gd name="connsiteY3" fmla="*/ 5676313 h 6858000"/>
                <a:gd name="connsiteX0" fmla="*/ 801860 w 12149797"/>
                <a:gd name="connsiteY0" fmla="*/ 5676313 h 6858000"/>
                <a:gd name="connsiteX1" fmla="*/ 0 w 12149797"/>
                <a:gd name="connsiteY1" fmla="*/ 0 h 6858000"/>
                <a:gd name="connsiteX2" fmla="*/ 12149797 w 12149797"/>
                <a:gd name="connsiteY2" fmla="*/ 6858000 h 6858000"/>
                <a:gd name="connsiteX3" fmla="*/ 801860 w 12149797"/>
                <a:gd name="connsiteY3" fmla="*/ 5676313 h 6858000"/>
                <a:gd name="connsiteX0" fmla="*/ 801860 w 12149797"/>
                <a:gd name="connsiteY0" fmla="*/ 5676313 h 6858000"/>
                <a:gd name="connsiteX1" fmla="*/ 0 w 12149797"/>
                <a:gd name="connsiteY1" fmla="*/ 0 h 6858000"/>
                <a:gd name="connsiteX2" fmla="*/ 12149797 w 12149797"/>
                <a:gd name="connsiteY2" fmla="*/ 6858000 h 6858000"/>
                <a:gd name="connsiteX3" fmla="*/ 801860 w 12149797"/>
                <a:gd name="connsiteY3" fmla="*/ 5676313 h 6858000"/>
              </a:gdLst>
              <a:ahLst/>
              <a:cxnLst>
                <a:cxn ang="0">
                  <a:pos x="connsiteX0" y="connsiteY0"/>
                </a:cxn>
                <a:cxn ang="0">
                  <a:pos x="connsiteX1" y="connsiteY1"/>
                </a:cxn>
                <a:cxn ang="0">
                  <a:pos x="connsiteX2" y="connsiteY2"/>
                </a:cxn>
                <a:cxn ang="0">
                  <a:pos x="connsiteX3" y="connsiteY3"/>
                </a:cxn>
              </a:cxnLst>
              <a:rect l="l" t="t" r="r" b="b"/>
              <a:pathLst>
                <a:path w="12149797" h="6858000">
                  <a:moveTo>
                    <a:pt x="801860" y="5676313"/>
                  </a:moveTo>
                  <a:cubicBezTo>
                    <a:pt x="633047" y="3784209"/>
                    <a:pt x="407964" y="1863969"/>
                    <a:pt x="0" y="0"/>
                  </a:cubicBezTo>
                  <a:cubicBezTo>
                    <a:pt x="4064000" y="2159391"/>
                    <a:pt x="8099865" y="4417255"/>
                    <a:pt x="12149797" y="6858000"/>
                  </a:cubicBezTo>
                  <a:cubicBezTo>
                    <a:pt x="8742290" y="5451231"/>
                    <a:pt x="4251571" y="5915464"/>
                    <a:pt x="801860" y="5676313"/>
                  </a:cubicBezTo>
                  <a:close/>
                </a:path>
              </a:pathLst>
            </a:custGeom>
            <a:solidFill>
              <a:srgbClr val="58C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TextBox 17">
              <a:extLst>
                <a:ext uri="{FF2B5EF4-FFF2-40B4-BE49-F238E27FC236}">
                  <a16:creationId xmlns:a16="http://schemas.microsoft.com/office/drawing/2014/main" xmlns="" id="{C26231A3-BCA9-4884-AC89-C1B168B93634}"/>
                </a:ext>
              </a:extLst>
            </p:cNvPr>
            <p:cNvSpPr txBox="1"/>
            <p:nvPr/>
          </p:nvSpPr>
          <p:spPr>
            <a:xfrm>
              <a:off x="660401" y="5065732"/>
              <a:ext cx="914400" cy="615553"/>
            </a:xfrm>
            <a:prstGeom prst="rect">
              <a:avLst/>
            </a:prstGeom>
            <a:no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panose="02000000000000000000" pitchFamily="2" charset="0"/>
                </a:rPr>
                <a:t>04</a:t>
              </a:r>
            </a:p>
          </p:txBody>
        </p:sp>
      </p:grpSp>
      <p:grpSp>
        <p:nvGrpSpPr>
          <p:cNvPr id="3" name="Group 2">
            <a:extLst>
              <a:ext uri="{FF2B5EF4-FFF2-40B4-BE49-F238E27FC236}">
                <a16:creationId xmlns:a16="http://schemas.microsoft.com/office/drawing/2014/main" xmlns="" id="{D1EE9391-F3A2-424D-BA8D-CC6A46E12CC0}"/>
              </a:ext>
            </a:extLst>
          </p:cNvPr>
          <p:cNvGrpSpPr/>
          <p:nvPr/>
        </p:nvGrpSpPr>
        <p:grpSpPr>
          <a:xfrm>
            <a:off x="-21774" y="0"/>
            <a:ext cx="18278121" cy="10287000"/>
            <a:chOff x="-14516" y="0"/>
            <a:chExt cx="12185414" cy="6858000"/>
          </a:xfrm>
        </p:grpSpPr>
        <p:sp>
          <p:nvSpPr>
            <p:cNvPr id="13" name="Right Triangle 4">
              <a:extLst>
                <a:ext uri="{FF2B5EF4-FFF2-40B4-BE49-F238E27FC236}">
                  <a16:creationId xmlns:a16="http://schemas.microsoft.com/office/drawing/2014/main" xmlns="" id="{763C8C00-2E9F-4644-8215-64B1999E2869}"/>
                </a:ext>
              </a:extLst>
            </p:cNvPr>
            <p:cNvSpPr/>
            <p:nvPr/>
          </p:nvSpPr>
          <p:spPr>
            <a:xfrm>
              <a:off x="-14516" y="131519"/>
              <a:ext cx="11917569" cy="6683828"/>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1955409 w 12149797"/>
                <a:gd name="connsiteY0" fmla="*/ 4157002 h 6858000"/>
                <a:gd name="connsiteX1" fmla="*/ 0 w 12149797"/>
                <a:gd name="connsiteY1" fmla="*/ 0 h 6858000"/>
                <a:gd name="connsiteX2" fmla="*/ 12149797 w 12149797"/>
                <a:gd name="connsiteY2" fmla="*/ 6858000 h 6858000"/>
                <a:gd name="connsiteX3" fmla="*/ 1955409 w 12149797"/>
                <a:gd name="connsiteY3" fmla="*/ 4157002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06255"/>
                <a:gd name="connsiteY0" fmla="*/ 4368018 h 6262914"/>
                <a:gd name="connsiteX1" fmla="*/ 0 w 12106255"/>
                <a:gd name="connsiteY1" fmla="*/ 0 h 6262914"/>
                <a:gd name="connsiteX2" fmla="*/ 12106255 w 12106255"/>
                <a:gd name="connsiteY2" fmla="*/ 6262914 h 6262914"/>
                <a:gd name="connsiteX3" fmla="*/ 1842868 w 12106255"/>
                <a:gd name="connsiteY3" fmla="*/ 4368018 h 6262914"/>
                <a:gd name="connsiteX0" fmla="*/ 1160696 w 11424083"/>
                <a:gd name="connsiteY0" fmla="*/ 5442075 h 7336971"/>
                <a:gd name="connsiteX1" fmla="*/ 0 w 11424083"/>
                <a:gd name="connsiteY1" fmla="*/ 0 h 7336971"/>
                <a:gd name="connsiteX2" fmla="*/ 11424083 w 11424083"/>
                <a:gd name="connsiteY2" fmla="*/ 7336971 h 7336971"/>
                <a:gd name="connsiteX3" fmla="*/ 1160696 w 11424083"/>
                <a:gd name="connsiteY3" fmla="*/ 5442075 h 7336971"/>
                <a:gd name="connsiteX0" fmla="*/ 1160696 w 11917569"/>
                <a:gd name="connsiteY0" fmla="*/ 5442075 h 6683828"/>
                <a:gd name="connsiteX1" fmla="*/ 0 w 11917569"/>
                <a:gd name="connsiteY1" fmla="*/ 0 h 6683828"/>
                <a:gd name="connsiteX2" fmla="*/ 11917569 w 11917569"/>
                <a:gd name="connsiteY2" fmla="*/ 6683828 h 6683828"/>
                <a:gd name="connsiteX3" fmla="*/ 1160696 w 11917569"/>
                <a:gd name="connsiteY3" fmla="*/ 5442075 h 6683828"/>
              </a:gdLst>
              <a:ahLst/>
              <a:cxnLst>
                <a:cxn ang="0">
                  <a:pos x="connsiteX0" y="connsiteY0"/>
                </a:cxn>
                <a:cxn ang="0">
                  <a:pos x="connsiteX1" y="connsiteY1"/>
                </a:cxn>
                <a:cxn ang="0">
                  <a:pos x="connsiteX2" y="connsiteY2"/>
                </a:cxn>
                <a:cxn ang="0">
                  <a:pos x="connsiteX3" y="connsiteY3"/>
                </a:cxn>
              </a:cxnLst>
              <a:rect l="l" t="t" r="r" b="b"/>
              <a:pathLst>
                <a:path w="11917569" h="6683828">
                  <a:moveTo>
                    <a:pt x="1160696" y="5442075"/>
                  </a:moveTo>
                  <a:cubicBezTo>
                    <a:pt x="701152" y="3845392"/>
                    <a:pt x="684627" y="1427870"/>
                    <a:pt x="0" y="0"/>
                  </a:cubicBezTo>
                  <a:cubicBezTo>
                    <a:pt x="4064000" y="2159391"/>
                    <a:pt x="7867637" y="4243083"/>
                    <a:pt x="11917569" y="6683828"/>
                  </a:cubicBezTo>
                  <a:cubicBezTo>
                    <a:pt x="8510062" y="5277059"/>
                    <a:pt x="4610407" y="5681226"/>
                    <a:pt x="1160696" y="5442075"/>
                  </a:cubicBezTo>
                  <a:close/>
                </a:path>
              </a:pathLst>
            </a:custGeom>
            <a:solidFill>
              <a:schemeClr val="tx1">
                <a:alpha val="5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2700"/>
            </a:p>
          </p:txBody>
        </p:sp>
        <p:sp>
          <p:nvSpPr>
            <p:cNvPr id="7" name="Right Triangle 4">
              <a:extLst>
                <a:ext uri="{FF2B5EF4-FFF2-40B4-BE49-F238E27FC236}">
                  <a16:creationId xmlns:a16="http://schemas.microsoft.com/office/drawing/2014/main" xmlns="" id="{CAF4A773-8587-406A-A846-C33ADA565C63}"/>
                </a:ext>
              </a:extLst>
            </p:cNvPr>
            <p:cNvSpPr/>
            <p:nvPr/>
          </p:nvSpPr>
          <p:spPr>
            <a:xfrm>
              <a:off x="21101" y="0"/>
              <a:ext cx="12149797" cy="6858000"/>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1955409 w 12149797"/>
                <a:gd name="connsiteY0" fmla="*/ 4157002 h 6858000"/>
                <a:gd name="connsiteX1" fmla="*/ 0 w 12149797"/>
                <a:gd name="connsiteY1" fmla="*/ 0 h 6858000"/>
                <a:gd name="connsiteX2" fmla="*/ 12149797 w 12149797"/>
                <a:gd name="connsiteY2" fmla="*/ 6858000 h 6858000"/>
                <a:gd name="connsiteX3" fmla="*/ 1955409 w 12149797"/>
                <a:gd name="connsiteY3" fmla="*/ 4157002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406770 w 12149797"/>
                <a:gd name="connsiteY0" fmla="*/ 4902590 h 6858000"/>
                <a:gd name="connsiteX1" fmla="*/ 0 w 12149797"/>
                <a:gd name="connsiteY1" fmla="*/ 0 h 6858000"/>
                <a:gd name="connsiteX2" fmla="*/ 12149797 w 12149797"/>
                <a:gd name="connsiteY2" fmla="*/ 6858000 h 6858000"/>
                <a:gd name="connsiteX3" fmla="*/ 1406770 w 12149797"/>
                <a:gd name="connsiteY3" fmla="*/ 4902590 h 6858000"/>
                <a:gd name="connsiteX0" fmla="*/ 1336432 w 12149797"/>
                <a:gd name="connsiteY0" fmla="*/ 4986996 h 6858000"/>
                <a:gd name="connsiteX1" fmla="*/ 0 w 12149797"/>
                <a:gd name="connsiteY1" fmla="*/ 0 h 6858000"/>
                <a:gd name="connsiteX2" fmla="*/ 12149797 w 12149797"/>
                <a:gd name="connsiteY2" fmla="*/ 6858000 h 6858000"/>
                <a:gd name="connsiteX3" fmla="*/ 1336432 w 12149797"/>
                <a:gd name="connsiteY3" fmla="*/ 4986996 h 6858000"/>
                <a:gd name="connsiteX0" fmla="*/ 1336432 w 12149797"/>
                <a:gd name="connsiteY0" fmla="*/ 4986996 h 6858000"/>
                <a:gd name="connsiteX1" fmla="*/ 0 w 12149797"/>
                <a:gd name="connsiteY1" fmla="*/ 0 h 6858000"/>
                <a:gd name="connsiteX2" fmla="*/ 12149797 w 12149797"/>
                <a:gd name="connsiteY2" fmla="*/ 6858000 h 6858000"/>
                <a:gd name="connsiteX3" fmla="*/ 1336432 w 12149797"/>
                <a:gd name="connsiteY3" fmla="*/ 4986996 h 6858000"/>
                <a:gd name="connsiteX0" fmla="*/ 1336432 w 12149797"/>
                <a:gd name="connsiteY0" fmla="*/ 4986996 h 6858000"/>
                <a:gd name="connsiteX1" fmla="*/ 0 w 12149797"/>
                <a:gd name="connsiteY1" fmla="*/ 0 h 6858000"/>
                <a:gd name="connsiteX2" fmla="*/ 12149797 w 12149797"/>
                <a:gd name="connsiteY2" fmla="*/ 6858000 h 6858000"/>
                <a:gd name="connsiteX3" fmla="*/ 1336432 w 12149797"/>
                <a:gd name="connsiteY3" fmla="*/ 4986996 h 6858000"/>
              </a:gdLst>
              <a:ahLst/>
              <a:cxnLst>
                <a:cxn ang="0">
                  <a:pos x="connsiteX0" y="connsiteY0"/>
                </a:cxn>
                <a:cxn ang="0">
                  <a:pos x="connsiteX1" y="connsiteY1"/>
                </a:cxn>
                <a:cxn ang="0">
                  <a:pos x="connsiteX2" y="connsiteY2"/>
                </a:cxn>
                <a:cxn ang="0">
                  <a:pos x="connsiteX3" y="connsiteY3"/>
                </a:cxn>
              </a:cxnLst>
              <a:rect l="l" t="t" r="r" b="b"/>
              <a:pathLst>
                <a:path w="12149797" h="6858000">
                  <a:moveTo>
                    <a:pt x="1336432" y="4986996"/>
                  </a:moveTo>
                  <a:cubicBezTo>
                    <a:pt x="1017564" y="3268393"/>
                    <a:pt x="515815" y="1662332"/>
                    <a:pt x="0" y="0"/>
                  </a:cubicBezTo>
                  <a:cubicBezTo>
                    <a:pt x="4064000" y="2159391"/>
                    <a:pt x="8099865" y="4417255"/>
                    <a:pt x="12149797" y="6858000"/>
                  </a:cubicBezTo>
                  <a:cubicBezTo>
                    <a:pt x="8742290" y="5451231"/>
                    <a:pt x="4786143" y="5226147"/>
                    <a:pt x="1336432" y="4986996"/>
                  </a:cubicBezTo>
                  <a:close/>
                </a:path>
              </a:pathLst>
            </a:custGeom>
            <a:solidFill>
              <a:srgbClr val="389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TextBox 16">
              <a:extLst>
                <a:ext uri="{FF2B5EF4-FFF2-40B4-BE49-F238E27FC236}">
                  <a16:creationId xmlns:a16="http://schemas.microsoft.com/office/drawing/2014/main" xmlns="" id="{837D9639-8D1D-4101-B8A8-CFA4952C77E2}"/>
                </a:ext>
              </a:extLst>
            </p:cNvPr>
            <p:cNvSpPr txBox="1"/>
            <p:nvPr/>
          </p:nvSpPr>
          <p:spPr>
            <a:xfrm>
              <a:off x="1182915" y="4404508"/>
              <a:ext cx="914400" cy="615553"/>
            </a:xfrm>
            <a:prstGeom prst="rect">
              <a:avLst/>
            </a:prstGeom>
            <a:no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panose="02000000000000000000" pitchFamily="2" charset="0"/>
                </a:rPr>
                <a:t>03</a:t>
              </a:r>
            </a:p>
          </p:txBody>
        </p:sp>
      </p:grpSp>
      <p:grpSp>
        <p:nvGrpSpPr>
          <p:cNvPr id="4" name="Group 3">
            <a:extLst>
              <a:ext uri="{FF2B5EF4-FFF2-40B4-BE49-F238E27FC236}">
                <a16:creationId xmlns:a16="http://schemas.microsoft.com/office/drawing/2014/main" xmlns="" id="{08E06C33-D405-42A9-81D9-77768868EB33}"/>
              </a:ext>
            </a:extLst>
          </p:cNvPr>
          <p:cNvGrpSpPr/>
          <p:nvPr/>
        </p:nvGrpSpPr>
        <p:grpSpPr>
          <a:xfrm>
            <a:off x="-250374" y="0"/>
            <a:ext cx="18475067" cy="10287000"/>
            <a:chOff x="-166916" y="0"/>
            <a:chExt cx="12316711" cy="6858000"/>
          </a:xfrm>
        </p:grpSpPr>
        <p:sp>
          <p:nvSpPr>
            <p:cNvPr id="12" name="Right Triangle 4">
              <a:extLst>
                <a:ext uri="{FF2B5EF4-FFF2-40B4-BE49-F238E27FC236}">
                  <a16:creationId xmlns:a16="http://schemas.microsoft.com/office/drawing/2014/main" xmlns="" id="{85A498B0-4F7B-4228-8E02-1630B273AA35}"/>
                </a:ext>
              </a:extLst>
            </p:cNvPr>
            <p:cNvSpPr/>
            <p:nvPr/>
          </p:nvSpPr>
          <p:spPr>
            <a:xfrm>
              <a:off x="-166916" y="472606"/>
              <a:ext cx="12106255" cy="6262914"/>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1955409 w 12149797"/>
                <a:gd name="connsiteY0" fmla="*/ 4157002 h 6858000"/>
                <a:gd name="connsiteX1" fmla="*/ 0 w 12149797"/>
                <a:gd name="connsiteY1" fmla="*/ 0 h 6858000"/>
                <a:gd name="connsiteX2" fmla="*/ 12149797 w 12149797"/>
                <a:gd name="connsiteY2" fmla="*/ 6858000 h 6858000"/>
                <a:gd name="connsiteX3" fmla="*/ 1955409 w 12149797"/>
                <a:gd name="connsiteY3" fmla="*/ 4157002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06255"/>
                <a:gd name="connsiteY0" fmla="*/ 4368018 h 6262914"/>
                <a:gd name="connsiteX1" fmla="*/ 0 w 12106255"/>
                <a:gd name="connsiteY1" fmla="*/ 0 h 6262914"/>
                <a:gd name="connsiteX2" fmla="*/ 12106255 w 12106255"/>
                <a:gd name="connsiteY2" fmla="*/ 6262914 h 6262914"/>
                <a:gd name="connsiteX3" fmla="*/ 1842868 w 12106255"/>
                <a:gd name="connsiteY3" fmla="*/ 4368018 h 6262914"/>
              </a:gdLst>
              <a:ahLst/>
              <a:cxnLst>
                <a:cxn ang="0">
                  <a:pos x="connsiteX0" y="connsiteY0"/>
                </a:cxn>
                <a:cxn ang="0">
                  <a:pos x="connsiteX1" y="connsiteY1"/>
                </a:cxn>
                <a:cxn ang="0">
                  <a:pos x="connsiteX2" y="connsiteY2"/>
                </a:cxn>
                <a:cxn ang="0">
                  <a:pos x="connsiteX3" y="connsiteY3"/>
                </a:cxn>
              </a:cxnLst>
              <a:rect l="l" t="t" r="r" b="b"/>
              <a:pathLst>
                <a:path w="12106255" h="6262914">
                  <a:moveTo>
                    <a:pt x="1842868" y="4368018"/>
                  </a:moveTo>
                  <a:cubicBezTo>
                    <a:pt x="1383324" y="2771335"/>
                    <a:pt x="684627" y="1427870"/>
                    <a:pt x="0" y="0"/>
                  </a:cubicBezTo>
                  <a:cubicBezTo>
                    <a:pt x="4064000" y="2159391"/>
                    <a:pt x="8056323" y="3822169"/>
                    <a:pt x="12106255" y="6262914"/>
                  </a:cubicBezTo>
                  <a:cubicBezTo>
                    <a:pt x="8698748" y="4856145"/>
                    <a:pt x="5292579" y="4607169"/>
                    <a:pt x="1842868" y="4368018"/>
                  </a:cubicBezTo>
                  <a:close/>
                </a:path>
              </a:pathLst>
            </a:custGeom>
            <a:solidFill>
              <a:schemeClr val="tx1">
                <a:alpha val="46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2700"/>
            </a:p>
          </p:txBody>
        </p:sp>
        <p:sp>
          <p:nvSpPr>
            <p:cNvPr id="6" name="Right Triangle 4">
              <a:extLst>
                <a:ext uri="{FF2B5EF4-FFF2-40B4-BE49-F238E27FC236}">
                  <a16:creationId xmlns:a16="http://schemas.microsoft.com/office/drawing/2014/main" xmlns="" id="{27AF9740-EE2C-4CDE-B582-48D445DE3584}"/>
                </a:ext>
              </a:extLst>
            </p:cNvPr>
            <p:cNvSpPr/>
            <p:nvPr/>
          </p:nvSpPr>
          <p:spPr>
            <a:xfrm>
              <a:off x="-2" y="0"/>
              <a:ext cx="12149797" cy="6858000"/>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1955409 w 12149797"/>
                <a:gd name="connsiteY0" fmla="*/ 4157002 h 6858000"/>
                <a:gd name="connsiteX1" fmla="*/ 0 w 12149797"/>
                <a:gd name="connsiteY1" fmla="*/ 0 h 6858000"/>
                <a:gd name="connsiteX2" fmla="*/ 12149797 w 12149797"/>
                <a:gd name="connsiteY2" fmla="*/ 6858000 h 6858000"/>
                <a:gd name="connsiteX3" fmla="*/ 1955409 w 12149797"/>
                <a:gd name="connsiteY3" fmla="*/ 4157002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Lst>
              <a:ahLst/>
              <a:cxnLst>
                <a:cxn ang="0">
                  <a:pos x="connsiteX0" y="connsiteY0"/>
                </a:cxn>
                <a:cxn ang="0">
                  <a:pos x="connsiteX1" y="connsiteY1"/>
                </a:cxn>
                <a:cxn ang="0">
                  <a:pos x="connsiteX2" y="connsiteY2"/>
                </a:cxn>
                <a:cxn ang="0">
                  <a:pos x="connsiteX3" y="connsiteY3"/>
                </a:cxn>
              </a:cxnLst>
              <a:rect l="l" t="t" r="r" b="b"/>
              <a:pathLst>
                <a:path w="12149797" h="6858000">
                  <a:moveTo>
                    <a:pt x="1842868" y="4368018"/>
                  </a:moveTo>
                  <a:cubicBezTo>
                    <a:pt x="1383324" y="2771335"/>
                    <a:pt x="684627" y="1427870"/>
                    <a:pt x="0" y="0"/>
                  </a:cubicBezTo>
                  <a:cubicBezTo>
                    <a:pt x="4064000" y="2159391"/>
                    <a:pt x="8099865" y="4417255"/>
                    <a:pt x="12149797" y="6858000"/>
                  </a:cubicBezTo>
                  <a:cubicBezTo>
                    <a:pt x="8742290" y="5451231"/>
                    <a:pt x="5292579" y="4607169"/>
                    <a:pt x="1842868" y="4368018"/>
                  </a:cubicBezTo>
                  <a:close/>
                </a:path>
              </a:pathLst>
            </a:custGeom>
            <a:solidFill>
              <a:srgbClr val="126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TextBox 15">
              <a:extLst>
                <a:ext uri="{FF2B5EF4-FFF2-40B4-BE49-F238E27FC236}">
                  <a16:creationId xmlns:a16="http://schemas.microsoft.com/office/drawing/2014/main" xmlns="" id="{77B46935-BB80-49EF-8E1F-1D315F10F221}"/>
                </a:ext>
              </a:extLst>
            </p:cNvPr>
            <p:cNvSpPr txBox="1"/>
            <p:nvPr/>
          </p:nvSpPr>
          <p:spPr>
            <a:xfrm>
              <a:off x="1705429" y="3743284"/>
              <a:ext cx="914400" cy="615553"/>
            </a:xfrm>
            <a:prstGeom prst="rect">
              <a:avLst/>
            </a:prstGeom>
            <a:no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panose="02000000000000000000" pitchFamily="2" charset="0"/>
                </a:rPr>
                <a:t>02</a:t>
              </a:r>
            </a:p>
          </p:txBody>
        </p:sp>
      </p:grpSp>
      <p:sp>
        <p:nvSpPr>
          <p:cNvPr id="9" name="Right Triangle 8">
            <a:extLst>
              <a:ext uri="{FF2B5EF4-FFF2-40B4-BE49-F238E27FC236}">
                <a16:creationId xmlns:a16="http://schemas.microsoft.com/office/drawing/2014/main" xmlns="" id="{8CDDA530-B34C-44DE-B8DC-B18291FB409C}"/>
              </a:ext>
            </a:extLst>
          </p:cNvPr>
          <p:cNvSpPr/>
          <p:nvPr/>
        </p:nvSpPr>
        <p:spPr>
          <a:xfrm flipH="1" flipV="1">
            <a:off x="31652" y="21102"/>
            <a:ext cx="18256349" cy="10244796"/>
          </a:xfrm>
          <a:prstGeom prst="rtTriangle">
            <a:avLst/>
          </a:prstGeom>
          <a:solidFill>
            <a:srgbClr val="1C1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1" name="Group 10">
            <a:extLst>
              <a:ext uri="{FF2B5EF4-FFF2-40B4-BE49-F238E27FC236}">
                <a16:creationId xmlns:a16="http://schemas.microsoft.com/office/drawing/2014/main" xmlns="" id="{A0E878F1-BCF0-4FD4-B9B2-382AE82F59F9}"/>
              </a:ext>
            </a:extLst>
          </p:cNvPr>
          <p:cNvGrpSpPr/>
          <p:nvPr/>
        </p:nvGrpSpPr>
        <p:grpSpPr>
          <a:xfrm>
            <a:off x="-1" y="-21102"/>
            <a:ext cx="18224696" cy="10287000"/>
            <a:chOff x="-1" y="-14068"/>
            <a:chExt cx="12149797" cy="6858000"/>
          </a:xfrm>
        </p:grpSpPr>
        <p:sp>
          <p:nvSpPr>
            <p:cNvPr id="10" name="Right Triangle 4">
              <a:extLst>
                <a:ext uri="{FF2B5EF4-FFF2-40B4-BE49-F238E27FC236}">
                  <a16:creationId xmlns:a16="http://schemas.microsoft.com/office/drawing/2014/main" xmlns="" id="{E75E488A-E720-4EA5-A522-61BF3733A72F}"/>
                </a:ext>
              </a:extLst>
            </p:cNvPr>
            <p:cNvSpPr/>
            <p:nvPr/>
          </p:nvSpPr>
          <p:spPr>
            <a:xfrm>
              <a:off x="42203" y="472605"/>
              <a:ext cx="11961111" cy="6306457"/>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1961111"/>
                <a:gd name="connsiteY0" fmla="*/ 3706836 h 6306457"/>
                <a:gd name="connsiteX1" fmla="*/ 0 w 11961111"/>
                <a:gd name="connsiteY1" fmla="*/ 0 h 6306457"/>
                <a:gd name="connsiteX2" fmla="*/ 11961111 w 11961111"/>
                <a:gd name="connsiteY2" fmla="*/ 6306457 h 6306457"/>
                <a:gd name="connsiteX3" fmla="*/ 2419643 w 11961111"/>
                <a:gd name="connsiteY3" fmla="*/ 3706836 h 6306457"/>
              </a:gdLst>
              <a:ahLst/>
              <a:cxnLst>
                <a:cxn ang="0">
                  <a:pos x="connsiteX0" y="connsiteY0"/>
                </a:cxn>
                <a:cxn ang="0">
                  <a:pos x="connsiteX1" y="connsiteY1"/>
                </a:cxn>
                <a:cxn ang="0">
                  <a:pos x="connsiteX2" y="connsiteY2"/>
                </a:cxn>
                <a:cxn ang="0">
                  <a:pos x="connsiteX3" y="connsiteY3"/>
                </a:cxn>
              </a:cxnLst>
              <a:rect l="l" t="t" r="r" b="b"/>
              <a:pathLst>
                <a:path w="11961111" h="6306457">
                  <a:moveTo>
                    <a:pt x="2419643" y="3706836"/>
                  </a:moveTo>
                  <a:cubicBezTo>
                    <a:pt x="1655298" y="2288344"/>
                    <a:pt x="890954" y="1221544"/>
                    <a:pt x="0" y="0"/>
                  </a:cubicBezTo>
                  <a:cubicBezTo>
                    <a:pt x="4064000" y="2159391"/>
                    <a:pt x="7911179" y="3865712"/>
                    <a:pt x="11961111" y="6306457"/>
                  </a:cubicBezTo>
                  <a:cubicBezTo>
                    <a:pt x="8553604" y="4899688"/>
                    <a:pt x="5869354" y="3945987"/>
                    <a:pt x="2419643" y="3706836"/>
                  </a:cubicBezTo>
                  <a:close/>
                </a:path>
              </a:pathLst>
            </a:custGeom>
            <a:solidFill>
              <a:schemeClr val="tx1">
                <a:alpha val="5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Right Triangle 4">
              <a:extLst>
                <a:ext uri="{FF2B5EF4-FFF2-40B4-BE49-F238E27FC236}">
                  <a16:creationId xmlns:a16="http://schemas.microsoft.com/office/drawing/2014/main" xmlns="" id="{3ED6DB01-4603-4421-B57B-37FEE5440999}"/>
                </a:ext>
              </a:extLst>
            </p:cNvPr>
            <p:cNvSpPr/>
            <p:nvPr/>
          </p:nvSpPr>
          <p:spPr>
            <a:xfrm>
              <a:off x="-1" y="-14068"/>
              <a:ext cx="12149797" cy="6858000"/>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Lst>
              <a:ahLst/>
              <a:cxnLst>
                <a:cxn ang="0">
                  <a:pos x="connsiteX0" y="connsiteY0"/>
                </a:cxn>
                <a:cxn ang="0">
                  <a:pos x="connsiteX1" y="connsiteY1"/>
                </a:cxn>
                <a:cxn ang="0">
                  <a:pos x="connsiteX2" y="connsiteY2"/>
                </a:cxn>
                <a:cxn ang="0">
                  <a:pos x="connsiteX3" y="connsiteY3"/>
                </a:cxn>
              </a:cxnLst>
              <a:rect l="l" t="t" r="r" b="b"/>
              <a:pathLst>
                <a:path w="12149797" h="6858000">
                  <a:moveTo>
                    <a:pt x="2419643" y="3706836"/>
                  </a:moveTo>
                  <a:cubicBezTo>
                    <a:pt x="1655298" y="2288344"/>
                    <a:pt x="890954" y="1221544"/>
                    <a:pt x="0" y="0"/>
                  </a:cubicBezTo>
                  <a:cubicBezTo>
                    <a:pt x="4064000" y="2159391"/>
                    <a:pt x="8099865" y="4417255"/>
                    <a:pt x="12149797" y="6858000"/>
                  </a:cubicBezTo>
                  <a:cubicBezTo>
                    <a:pt x="8742290" y="5451231"/>
                    <a:pt x="5869354" y="3945987"/>
                    <a:pt x="2419643" y="3706836"/>
                  </a:cubicBezTo>
                  <a:close/>
                </a:path>
              </a:pathLst>
            </a:custGeom>
            <a:solidFill>
              <a:srgbClr val="072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TextBox 14">
              <a:extLst>
                <a:ext uri="{FF2B5EF4-FFF2-40B4-BE49-F238E27FC236}">
                  <a16:creationId xmlns:a16="http://schemas.microsoft.com/office/drawing/2014/main" xmlns="" id="{0CEC4489-2B78-4D48-8D4B-AB93EF6DB81F}"/>
                </a:ext>
              </a:extLst>
            </p:cNvPr>
            <p:cNvSpPr txBox="1"/>
            <p:nvPr/>
          </p:nvSpPr>
          <p:spPr>
            <a:xfrm>
              <a:off x="2278743" y="2979502"/>
              <a:ext cx="914400" cy="615553"/>
            </a:xfrm>
            <a:prstGeom prst="rect">
              <a:avLst/>
            </a:prstGeom>
            <a:no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panose="02000000000000000000" pitchFamily="2" charset="0"/>
                </a:rPr>
                <a:t>01</a:t>
              </a:r>
            </a:p>
          </p:txBody>
        </p:sp>
      </p:grpSp>
      <p:cxnSp>
        <p:nvCxnSpPr>
          <p:cNvPr id="20" name="Connector: Elbow 19">
            <a:extLst>
              <a:ext uri="{FF2B5EF4-FFF2-40B4-BE49-F238E27FC236}">
                <a16:creationId xmlns:a16="http://schemas.microsoft.com/office/drawing/2014/main" xmlns="" id="{3950C6E2-F14A-4199-9549-E01E570F0523}"/>
              </a:ext>
            </a:extLst>
          </p:cNvPr>
          <p:cNvCxnSpPr>
            <a:cxnSpLocks/>
          </p:cNvCxnSpPr>
          <p:nvPr/>
        </p:nvCxnSpPr>
        <p:spPr>
          <a:xfrm rot="5400000" flipH="1" flipV="1">
            <a:off x="3757959" y="1630470"/>
            <a:ext cx="3184740" cy="2492829"/>
          </a:xfrm>
          <a:prstGeom prst="bentConnector3">
            <a:avLst>
              <a:gd name="adj1" fmla="val 99904"/>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xmlns="" id="{D279C2BA-2382-47CE-9FC1-7B1147C3447F}"/>
              </a:ext>
            </a:extLst>
          </p:cNvPr>
          <p:cNvCxnSpPr>
            <a:cxnSpLocks/>
          </p:cNvCxnSpPr>
          <p:nvPr/>
        </p:nvCxnSpPr>
        <p:spPr>
          <a:xfrm flipV="1">
            <a:off x="3243944" y="2134923"/>
            <a:ext cx="4376057" cy="3588909"/>
          </a:xfrm>
          <a:prstGeom prst="bentConnector3">
            <a:avLst>
              <a:gd name="adj1" fmla="val -193"/>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xmlns="" id="{0E9908D2-9140-4CD0-937A-0AB6C2B48745}"/>
              </a:ext>
            </a:extLst>
          </p:cNvPr>
          <p:cNvCxnSpPr>
            <a:cxnSpLocks/>
          </p:cNvCxnSpPr>
          <p:nvPr/>
        </p:nvCxnSpPr>
        <p:spPr>
          <a:xfrm flipV="1">
            <a:off x="2460173" y="3301925"/>
            <a:ext cx="6139544" cy="3356192"/>
          </a:xfrm>
          <a:prstGeom prst="bentConnector3">
            <a:avLst>
              <a:gd name="adj1" fmla="val 144"/>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xmlns="" id="{5917140C-1F06-4D6F-A52D-8DF959E454B4}"/>
              </a:ext>
            </a:extLst>
          </p:cNvPr>
          <p:cNvCxnSpPr>
            <a:cxnSpLocks/>
          </p:cNvCxnSpPr>
          <p:nvPr/>
        </p:nvCxnSpPr>
        <p:spPr>
          <a:xfrm flipV="1">
            <a:off x="1676402" y="4223657"/>
            <a:ext cx="7837713" cy="3448751"/>
          </a:xfrm>
          <a:prstGeom prst="bentConnector3">
            <a:avLst>
              <a:gd name="adj1" fmla="val 278"/>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7F23D7D0-645D-46AB-8EC1-795E1F9DD63C}"/>
              </a:ext>
            </a:extLst>
          </p:cNvPr>
          <p:cNvSpPr txBox="1"/>
          <p:nvPr/>
        </p:nvSpPr>
        <p:spPr>
          <a:xfrm>
            <a:off x="6812448" y="755117"/>
            <a:ext cx="4084152" cy="646331"/>
          </a:xfrm>
          <a:prstGeom prst="rect">
            <a:avLst/>
          </a:prstGeom>
          <a:solidFill>
            <a:srgbClr val="072F5F"/>
          </a:solidFill>
        </p:spPr>
        <p:txBody>
          <a:bodyPr wrap="square" rtlCol="0">
            <a:spAutoFit/>
          </a:bodyPr>
          <a:lstStyle/>
          <a:p>
            <a:r>
              <a:rPr lang="en-US" sz="3600" b="1" dirty="0">
                <a:solidFill>
                  <a:schemeClr val="bg1"/>
                </a:solidFill>
              </a:rPr>
              <a:t>Introduction </a:t>
            </a:r>
          </a:p>
        </p:txBody>
      </p:sp>
      <p:sp>
        <p:nvSpPr>
          <p:cNvPr id="42" name="TextBox 41">
            <a:extLst>
              <a:ext uri="{FF2B5EF4-FFF2-40B4-BE49-F238E27FC236}">
                <a16:creationId xmlns:a16="http://schemas.microsoft.com/office/drawing/2014/main" xmlns="" id="{F46DDA82-2CDA-405E-968D-CA468C5BC60A}"/>
              </a:ext>
            </a:extLst>
          </p:cNvPr>
          <p:cNvSpPr txBox="1"/>
          <p:nvPr/>
        </p:nvSpPr>
        <p:spPr>
          <a:xfrm>
            <a:off x="7837718" y="1580925"/>
            <a:ext cx="7402282" cy="646331"/>
          </a:xfrm>
          <a:prstGeom prst="rect">
            <a:avLst/>
          </a:prstGeom>
          <a:solidFill>
            <a:srgbClr val="1261A0"/>
          </a:solidFill>
        </p:spPr>
        <p:txBody>
          <a:bodyPr wrap="square" rtlCol="0">
            <a:spAutoFit/>
          </a:bodyPr>
          <a:lstStyle/>
          <a:p>
            <a:r>
              <a:rPr lang="fr-MA" sz="3600" b="1" dirty="0">
                <a:solidFill>
                  <a:schemeClr val="bg1"/>
                </a:solidFill>
              </a:rPr>
              <a:t>Collecte et traitement de données</a:t>
            </a:r>
            <a:endParaRPr lang="en-US" sz="3600" dirty="0">
              <a:solidFill>
                <a:schemeClr val="bg1"/>
              </a:solidFill>
            </a:endParaRPr>
          </a:p>
        </p:txBody>
      </p:sp>
      <p:sp>
        <p:nvSpPr>
          <p:cNvPr id="44" name="TextBox 43">
            <a:extLst>
              <a:ext uri="{FF2B5EF4-FFF2-40B4-BE49-F238E27FC236}">
                <a16:creationId xmlns:a16="http://schemas.microsoft.com/office/drawing/2014/main" xmlns="" id="{8FDFA9C6-82EE-4F25-A1B2-E621702C92A3}"/>
              </a:ext>
            </a:extLst>
          </p:cNvPr>
          <p:cNvSpPr txBox="1"/>
          <p:nvPr/>
        </p:nvSpPr>
        <p:spPr>
          <a:xfrm>
            <a:off x="8708573" y="2788481"/>
            <a:ext cx="7150905" cy="646331"/>
          </a:xfrm>
          <a:prstGeom prst="rect">
            <a:avLst/>
          </a:prstGeom>
          <a:solidFill>
            <a:srgbClr val="3895D3"/>
          </a:solidFill>
        </p:spPr>
        <p:txBody>
          <a:bodyPr wrap="square" rtlCol="0">
            <a:spAutoFit/>
          </a:bodyPr>
          <a:lstStyle/>
          <a:p>
            <a:r>
              <a:rPr lang="fr-MA" sz="3600" b="1" dirty="0">
                <a:solidFill>
                  <a:schemeClr val="bg1"/>
                </a:solidFill>
              </a:rPr>
              <a:t>Modèles et l'entraînement</a:t>
            </a:r>
            <a:endParaRPr lang="en-US" sz="3600" b="1" dirty="0">
              <a:solidFill>
                <a:schemeClr val="bg1"/>
              </a:solidFill>
            </a:endParaRPr>
          </a:p>
        </p:txBody>
      </p:sp>
      <p:sp>
        <p:nvSpPr>
          <p:cNvPr id="46" name="TextBox 45">
            <a:extLst>
              <a:ext uri="{FF2B5EF4-FFF2-40B4-BE49-F238E27FC236}">
                <a16:creationId xmlns:a16="http://schemas.microsoft.com/office/drawing/2014/main" xmlns="" id="{782A5F26-0D04-4AFD-8BB0-AEDDFBC76311}"/>
              </a:ext>
            </a:extLst>
          </p:cNvPr>
          <p:cNvSpPr txBox="1"/>
          <p:nvPr/>
        </p:nvSpPr>
        <p:spPr>
          <a:xfrm>
            <a:off x="9514114" y="3984118"/>
            <a:ext cx="8522509" cy="646331"/>
          </a:xfrm>
          <a:prstGeom prst="rect">
            <a:avLst/>
          </a:prstGeom>
          <a:solidFill>
            <a:srgbClr val="58CCED"/>
          </a:solidFill>
        </p:spPr>
        <p:txBody>
          <a:bodyPr wrap="square" rtlCol="0">
            <a:spAutoFit/>
          </a:bodyPr>
          <a:lstStyle/>
          <a:p>
            <a:r>
              <a:rPr lang="fr-MA" sz="3600" b="1" dirty="0">
                <a:solidFill>
                  <a:schemeClr val="bg1"/>
                </a:solidFill>
              </a:rPr>
              <a:t>Évaluation de la performance du modèle</a:t>
            </a:r>
            <a:endParaRPr lang="en-US" sz="3600" b="1" dirty="0">
              <a:solidFill>
                <a:schemeClr val="bg1"/>
              </a:solidFill>
            </a:endParaRPr>
          </a:p>
        </p:txBody>
      </p:sp>
    </p:spTree>
    <p:extLst>
      <p:ext uri="{BB962C8B-B14F-4D97-AF65-F5344CB8AC3E}">
        <p14:creationId xmlns:p14="http://schemas.microsoft.com/office/powerpoint/2010/main" val="33354924"/>
      </p:ext>
    </p:extLst>
  </p:cSld>
  <p:clrMapOvr>
    <a:masterClrMapping/>
  </p:clrMapOvr>
  <p:transition spd="slow">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par>
                          <p:cTn id="12" fill="hold">
                            <p:stCondLst>
                              <p:cond delay="1500"/>
                            </p:stCondLst>
                            <p:childTnLst>
                              <p:par>
                                <p:cTn id="13" presetID="17"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ppt_x</p:attrName>
                                        </p:attrNameLst>
                                      </p:cBhvr>
                                      <p:tavLst>
                                        <p:tav tm="0">
                                          <p:val>
                                            <p:strVal val="#ppt_x-#ppt_w/2"/>
                                          </p:val>
                                        </p:tav>
                                        <p:tav tm="100000">
                                          <p:val>
                                            <p:strVal val="#ppt_x"/>
                                          </p:val>
                                        </p:tav>
                                      </p:tavLst>
                                    </p:anim>
                                    <p:anim calcmode="lin" valueType="num">
                                      <p:cBhvr>
                                        <p:cTn id="16" dur="500" fill="hold"/>
                                        <p:tgtEl>
                                          <p:spTgt spid="40"/>
                                        </p:tgtEl>
                                        <p:attrNameLst>
                                          <p:attrName>ppt_y</p:attrName>
                                        </p:attrNameLst>
                                      </p:cBhvr>
                                      <p:tavLst>
                                        <p:tav tm="0">
                                          <p:val>
                                            <p:strVal val="#ppt_y"/>
                                          </p:val>
                                        </p:tav>
                                        <p:tav tm="100000">
                                          <p:val>
                                            <p:strVal val="#ppt_y"/>
                                          </p:val>
                                        </p:tav>
                                      </p:tavLst>
                                    </p:anim>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strips(downLeft)">
                                      <p:cBhvr>
                                        <p:cTn id="23" dur="1000"/>
                                        <p:tgtEl>
                                          <p:spTgt spid="4"/>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par>
                          <p:cTn id="28" fill="hold">
                            <p:stCondLst>
                              <p:cond delay="1500"/>
                            </p:stCondLst>
                            <p:childTnLst>
                              <p:par>
                                <p:cTn id="29" presetID="17" presetClass="entr" presetSubtype="8"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500" fill="hold"/>
                                        <p:tgtEl>
                                          <p:spTgt spid="42"/>
                                        </p:tgtEl>
                                        <p:attrNameLst>
                                          <p:attrName>ppt_x</p:attrName>
                                        </p:attrNameLst>
                                      </p:cBhvr>
                                      <p:tavLst>
                                        <p:tav tm="0">
                                          <p:val>
                                            <p:strVal val="#ppt_x-#ppt_w/2"/>
                                          </p:val>
                                        </p:tav>
                                        <p:tav tm="100000">
                                          <p:val>
                                            <p:strVal val="#ppt_x"/>
                                          </p:val>
                                        </p:tav>
                                      </p:tavLst>
                                    </p:anim>
                                    <p:anim calcmode="lin" valueType="num">
                                      <p:cBhvr>
                                        <p:cTn id="32" dur="500" fill="hold"/>
                                        <p:tgtEl>
                                          <p:spTgt spid="42"/>
                                        </p:tgtEl>
                                        <p:attrNameLst>
                                          <p:attrName>ppt_y</p:attrName>
                                        </p:attrNameLst>
                                      </p:cBhvr>
                                      <p:tavLst>
                                        <p:tav tm="0">
                                          <p:val>
                                            <p:strVal val="#ppt_y"/>
                                          </p:val>
                                        </p:tav>
                                        <p:tav tm="100000">
                                          <p:val>
                                            <p:strVal val="#ppt_y"/>
                                          </p:val>
                                        </p:tav>
                                      </p:tavLst>
                                    </p:anim>
                                    <p:anim calcmode="lin" valueType="num">
                                      <p:cBhvr>
                                        <p:cTn id="33" dur="500" fill="hold"/>
                                        <p:tgtEl>
                                          <p:spTgt spid="42"/>
                                        </p:tgtEl>
                                        <p:attrNameLst>
                                          <p:attrName>ppt_w</p:attrName>
                                        </p:attrNameLst>
                                      </p:cBhvr>
                                      <p:tavLst>
                                        <p:tav tm="0">
                                          <p:val>
                                            <p:fltVal val="0"/>
                                          </p:val>
                                        </p:tav>
                                        <p:tav tm="100000">
                                          <p:val>
                                            <p:strVal val="#ppt_w"/>
                                          </p:val>
                                        </p:tav>
                                      </p:tavLst>
                                    </p:anim>
                                    <p:anim calcmode="lin" valueType="num">
                                      <p:cBhvr>
                                        <p:cTn id="34" dur="5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strips(downLeft)">
                                      <p:cBhvr>
                                        <p:cTn id="39" dur="1000"/>
                                        <p:tgtEl>
                                          <p:spTgt spid="3"/>
                                        </p:tgtEl>
                                      </p:cBhvr>
                                    </p:animEffect>
                                  </p:childTnLst>
                                </p:cTn>
                              </p:par>
                            </p:childTnLst>
                          </p:cTn>
                        </p:par>
                        <p:par>
                          <p:cTn id="40" fill="hold">
                            <p:stCondLst>
                              <p:cond delay="1000"/>
                            </p:stCondLst>
                            <p:childTnLst>
                              <p:par>
                                <p:cTn id="41" presetID="22" presetClass="entr" presetSubtype="4"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par>
                          <p:cTn id="44" fill="hold">
                            <p:stCondLst>
                              <p:cond delay="1500"/>
                            </p:stCondLst>
                            <p:childTnLst>
                              <p:par>
                                <p:cTn id="45" presetID="17" presetClass="entr" presetSubtype="8"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p:cTn id="47" dur="500" fill="hold"/>
                                        <p:tgtEl>
                                          <p:spTgt spid="44"/>
                                        </p:tgtEl>
                                        <p:attrNameLst>
                                          <p:attrName>ppt_x</p:attrName>
                                        </p:attrNameLst>
                                      </p:cBhvr>
                                      <p:tavLst>
                                        <p:tav tm="0">
                                          <p:val>
                                            <p:strVal val="#ppt_x-#ppt_w/2"/>
                                          </p:val>
                                        </p:tav>
                                        <p:tav tm="100000">
                                          <p:val>
                                            <p:strVal val="#ppt_x"/>
                                          </p:val>
                                        </p:tav>
                                      </p:tavLst>
                                    </p:anim>
                                    <p:anim calcmode="lin" valueType="num">
                                      <p:cBhvr>
                                        <p:cTn id="48" dur="500" fill="hold"/>
                                        <p:tgtEl>
                                          <p:spTgt spid="44"/>
                                        </p:tgtEl>
                                        <p:attrNameLst>
                                          <p:attrName>ppt_y</p:attrName>
                                        </p:attrNameLst>
                                      </p:cBhvr>
                                      <p:tavLst>
                                        <p:tav tm="0">
                                          <p:val>
                                            <p:strVal val="#ppt_y"/>
                                          </p:val>
                                        </p:tav>
                                        <p:tav tm="100000">
                                          <p:val>
                                            <p:strVal val="#ppt_y"/>
                                          </p:val>
                                        </p:tav>
                                      </p:tavLst>
                                    </p:anim>
                                    <p:anim calcmode="lin" valueType="num">
                                      <p:cBhvr>
                                        <p:cTn id="49" dur="500" fill="hold"/>
                                        <p:tgtEl>
                                          <p:spTgt spid="44"/>
                                        </p:tgtEl>
                                        <p:attrNameLst>
                                          <p:attrName>ppt_w</p:attrName>
                                        </p:attrNameLst>
                                      </p:cBhvr>
                                      <p:tavLst>
                                        <p:tav tm="0">
                                          <p:val>
                                            <p:fltVal val="0"/>
                                          </p:val>
                                        </p:tav>
                                        <p:tav tm="100000">
                                          <p:val>
                                            <p:strVal val="#ppt_w"/>
                                          </p:val>
                                        </p:tav>
                                      </p:tavLst>
                                    </p:anim>
                                    <p:anim calcmode="lin" valueType="num">
                                      <p:cBhvr>
                                        <p:cTn id="50" dur="5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strips(downLeft)">
                                      <p:cBhvr>
                                        <p:cTn id="55" dur="1000"/>
                                        <p:tgtEl>
                                          <p:spTgt spid="2"/>
                                        </p:tgtEl>
                                      </p:cBhvr>
                                    </p:animEffect>
                                  </p:childTnLst>
                                </p:cTn>
                              </p:par>
                            </p:childTnLst>
                          </p:cTn>
                        </p:par>
                        <p:par>
                          <p:cTn id="56" fill="hold">
                            <p:stCondLst>
                              <p:cond delay="1000"/>
                            </p:stCondLst>
                            <p:childTnLst>
                              <p:par>
                                <p:cTn id="57" presetID="22" presetClass="entr" presetSubtype="4"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500"/>
                                        <p:tgtEl>
                                          <p:spTgt spid="36"/>
                                        </p:tgtEl>
                                      </p:cBhvr>
                                    </p:animEffect>
                                  </p:childTnLst>
                                </p:cTn>
                              </p:par>
                            </p:childTnLst>
                          </p:cTn>
                        </p:par>
                        <p:par>
                          <p:cTn id="60" fill="hold">
                            <p:stCondLst>
                              <p:cond delay="1500"/>
                            </p:stCondLst>
                            <p:childTnLst>
                              <p:par>
                                <p:cTn id="61" presetID="17" presetClass="entr" presetSubtype="8" fill="hold" grpId="0" nodeType="after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p:cTn id="63" dur="500" fill="hold"/>
                                        <p:tgtEl>
                                          <p:spTgt spid="46"/>
                                        </p:tgtEl>
                                        <p:attrNameLst>
                                          <p:attrName>ppt_x</p:attrName>
                                        </p:attrNameLst>
                                      </p:cBhvr>
                                      <p:tavLst>
                                        <p:tav tm="0">
                                          <p:val>
                                            <p:strVal val="#ppt_x-#ppt_w/2"/>
                                          </p:val>
                                        </p:tav>
                                        <p:tav tm="100000">
                                          <p:val>
                                            <p:strVal val="#ppt_x"/>
                                          </p:val>
                                        </p:tav>
                                      </p:tavLst>
                                    </p:anim>
                                    <p:anim calcmode="lin" valueType="num">
                                      <p:cBhvr>
                                        <p:cTn id="64" dur="500" fill="hold"/>
                                        <p:tgtEl>
                                          <p:spTgt spid="46"/>
                                        </p:tgtEl>
                                        <p:attrNameLst>
                                          <p:attrName>ppt_y</p:attrName>
                                        </p:attrNameLst>
                                      </p:cBhvr>
                                      <p:tavLst>
                                        <p:tav tm="0">
                                          <p:val>
                                            <p:strVal val="#ppt_y"/>
                                          </p:val>
                                        </p:tav>
                                        <p:tav tm="100000">
                                          <p:val>
                                            <p:strVal val="#ppt_y"/>
                                          </p:val>
                                        </p:tav>
                                      </p:tavLst>
                                    </p:anim>
                                    <p:anim calcmode="lin" valueType="num">
                                      <p:cBhvr>
                                        <p:cTn id="65" dur="500" fill="hold"/>
                                        <p:tgtEl>
                                          <p:spTgt spid="46"/>
                                        </p:tgtEl>
                                        <p:attrNameLst>
                                          <p:attrName>ppt_w</p:attrName>
                                        </p:attrNameLst>
                                      </p:cBhvr>
                                      <p:tavLst>
                                        <p:tav tm="0">
                                          <p:val>
                                            <p:fltVal val="0"/>
                                          </p:val>
                                        </p:tav>
                                        <p:tav tm="100000">
                                          <p:val>
                                            <p:strVal val="#ppt_w"/>
                                          </p:val>
                                        </p:tav>
                                      </p:tavLst>
                                    </p:anim>
                                    <p:anim calcmode="lin" valueType="num">
                                      <p:cBhvr>
                                        <p:cTn id="66" dur="500" fill="hold"/>
                                        <p:tgtEl>
                                          <p:spTgt spid="4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4"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xmlns="" id="{9312DD11-FDD4-7182-0E14-5F3A12F30668}"/>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a:blipFill>
        </p:spPr>
      </p:sp>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Search . . . .</a:t>
            </a:r>
          </a:p>
        </p:txBody>
      </p:sp>
      <p:pic>
        <p:nvPicPr>
          <p:cNvPr id="34" name="Image 33">
            <a:extLst>
              <a:ext uri="{FF2B5EF4-FFF2-40B4-BE49-F238E27FC236}">
                <a16:creationId xmlns:a16="http://schemas.microsoft.com/office/drawing/2014/main" xmlns="" id="{054C748C-B45A-0899-CAE4-04E6686C91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631" y="2019300"/>
            <a:ext cx="8629814" cy="6861120"/>
          </a:xfrm>
          <a:prstGeom prst="rect">
            <a:avLst/>
          </a:prstGeom>
          <a:effectLst>
            <a:reflection stA="78000" endPos="17000" dist="50800" dir="5400000" sy="-100000" algn="bl" rotWithShape="0"/>
          </a:effectLst>
        </p:spPr>
      </p:pic>
      <p:pic>
        <p:nvPicPr>
          <p:cNvPr id="35" name="Image 34">
            <a:extLst>
              <a:ext uri="{FF2B5EF4-FFF2-40B4-BE49-F238E27FC236}">
                <a16:creationId xmlns:a16="http://schemas.microsoft.com/office/drawing/2014/main" xmlns="" id="{57F5CF15-0BA8-17E6-049B-4D12596341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3583" y="2019300"/>
            <a:ext cx="8001000" cy="6861120"/>
          </a:xfrm>
          <a:prstGeom prst="rect">
            <a:avLst/>
          </a:prstGeom>
          <a:effectLst>
            <a:reflection stA="69000" endPos="17000" dist="50800" dir="5400000" sy="-100000" algn="bl" rotWithShape="0"/>
          </a:effectLst>
        </p:spPr>
      </p:pic>
      <p:grpSp>
        <p:nvGrpSpPr>
          <p:cNvPr id="8" name="Groupe 7">
            <a:extLst>
              <a:ext uri="{FF2B5EF4-FFF2-40B4-BE49-F238E27FC236}">
                <a16:creationId xmlns:a16="http://schemas.microsoft.com/office/drawing/2014/main" xmlns="" id="{B528090E-7DFF-0D59-9EC9-AC15A40B7E7F}"/>
              </a:ext>
            </a:extLst>
          </p:cNvPr>
          <p:cNvGrpSpPr/>
          <p:nvPr/>
        </p:nvGrpSpPr>
        <p:grpSpPr>
          <a:xfrm>
            <a:off x="1211845" y="-58802"/>
            <a:ext cx="2624222" cy="1087502"/>
            <a:chOff x="1211845" y="-58802"/>
            <a:chExt cx="2624222" cy="1087502"/>
          </a:xfrm>
        </p:grpSpPr>
        <p:sp>
          <p:nvSpPr>
            <p:cNvPr id="9" name="TextBox 14">
              <a:extLst>
                <a:ext uri="{FF2B5EF4-FFF2-40B4-BE49-F238E27FC236}">
                  <a16:creationId xmlns:a16="http://schemas.microsoft.com/office/drawing/2014/main" xmlns="" id="{A7A9D817-E3C0-D440-EAAA-465FA3D9A97E}"/>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10" name="Image 9">
              <a:extLst>
                <a:ext uri="{FF2B5EF4-FFF2-40B4-BE49-F238E27FC236}">
                  <a16:creationId xmlns:a16="http://schemas.microsoft.com/office/drawing/2014/main" xmlns="" id="{05399D83-3DEC-7118-E707-483C857E3B3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xmlns="" id="{F0D5DE5F-6A9F-A01A-2AB8-B99D163FE57E}"/>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sp>
        <p:nvSpPr>
          <p:cNvPr id="17" name="Freeform: Shape 16">
            <a:extLst>
              <a:ext uri="{FF2B5EF4-FFF2-40B4-BE49-F238E27FC236}">
                <a16:creationId xmlns:a16="http://schemas.microsoft.com/office/drawing/2014/main" xmlns="" id="{4B05F23D-1060-4C50-A67C-5AC0A00142B1}"/>
              </a:ext>
            </a:extLst>
          </p:cNvPr>
          <p:cNvSpPr/>
          <p:nvPr/>
        </p:nvSpPr>
        <p:spPr>
          <a:xfrm>
            <a:off x="7805403" y="7728856"/>
            <a:ext cx="3091542" cy="1785257"/>
          </a:xfrm>
          <a:custGeom>
            <a:avLst/>
            <a:gdLst>
              <a:gd name="connsiteX0" fmla="*/ 914400 w 2061028"/>
              <a:gd name="connsiteY0" fmla="*/ 0 h 1190171"/>
              <a:gd name="connsiteX1" fmla="*/ 0 w 2061028"/>
              <a:gd name="connsiteY1" fmla="*/ 1190171 h 1190171"/>
              <a:gd name="connsiteX2" fmla="*/ 1422400 w 2061028"/>
              <a:gd name="connsiteY2" fmla="*/ 1175657 h 1190171"/>
              <a:gd name="connsiteX3" fmla="*/ 2061028 w 2061028"/>
              <a:gd name="connsiteY3" fmla="*/ 217714 h 1190171"/>
              <a:gd name="connsiteX4" fmla="*/ 914400 w 2061028"/>
              <a:gd name="connsiteY4" fmla="*/ 0 h 119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28" h="1190171">
                <a:moveTo>
                  <a:pt x="914400" y="0"/>
                </a:moveTo>
                <a:lnTo>
                  <a:pt x="0" y="1190171"/>
                </a:lnTo>
                <a:lnTo>
                  <a:pt x="1422400" y="1175657"/>
                </a:lnTo>
                <a:lnTo>
                  <a:pt x="2061028" y="217714"/>
                </a:lnTo>
                <a:lnTo>
                  <a:pt x="914400" y="0"/>
                </a:lnTo>
                <a:close/>
              </a:path>
            </a:pathLst>
          </a:custGeom>
          <a:gradFill flip="none" rotWithShape="1">
            <a:gsLst>
              <a:gs pos="15000">
                <a:schemeClr val="tx1">
                  <a:alpha val="37000"/>
                </a:schemeClr>
              </a:gs>
              <a:gs pos="100000">
                <a:srgbClr val="BFBFB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1" name="Group 30">
            <a:extLst>
              <a:ext uri="{FF2B5EF4-FFF2-40B4-BE49-F238E27FC236}">
                <a16:creationId xmlns:a16="http://schemas.microsoft.com/office/drawing/2014/main" xmlns="" id="{B3F00CCA-E74A-4725-81B3-DCFAAF4D337A}"/>
              </a:ext>
            </a:extLst>
          </p:cNvPr>
          <p:cNvGrpSpPr/>
          <p:nvPr/>
        </p:nvGrpSpPr>
        <p:grpSpPr>
          <a:xfrm>
            <a:off x="9123602" y="6313710"/>
            <a:ext cx="1797173" cy="1785258"/>
            <a:chOff x="6082401" y="4209140"/>
            <a:chExt cx="1198115" cy="1190172"/>
          </a:xfrm>
        </p:grpSpPr>
        <p:sp>
          <p:nvSpPr>
            <p:cNvPr id="13" name="Rectangle 12">
              <a:extLst>
                <a:ext uri="{FF2B5EF4-FFF2-40B4-BE49-F238E27FC236}">
                  <a16:creationId xmlns:a16="http://schemas.microsoft.com/office/drawing/2014/main" xmlns="" id="{BDDEBFB0-6572-4A98-9C7B-11A167BD8FAC}"/>
                </a:ext>
              </a:extLst>
            </p:cNvPr>
            <p:cNvSpPr/>
            <p:nvPr/>
          </p:nvSpPr>
          <p:spPr>
            <a:xfrm>
              <a:off x="6082401" y="4209140"/>
              <a:ext cx="1190172" cy="1190172"/>
            </a:xfrm>
            <a:prstGeom prst="rect">
              <a:avLst/>
            </a:prstGeom>
            <a:gradFill>
              <a:gsLst>
                <a:gs pos="0">
                  <a:srgbClr val="FF00FF"/>
                </a:gs>
                <a:gs pos="100000">
                  <a:srgbClr val="660066"/>
                </a:gs>
              </a:gsLst>
              <a:lin ang="10800000" scaled="1"/>
            </a:gradFill>
            <a:ln>
              <a:noFill/>
            </a:ln>
            <a:scene3d>
              <a:camera prst="obliqueTopLeft"/>
              <a:lightRig rig="threePt" dir="t"/>
            </a:scene3d>
            <a:sp3d extrusionH="1250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TextBox 20">
              <a:extLst>
                <a:ext uri="{FF2B5EF4-FFF2-40B4-BE49-F238E27FC236}">
                  <a16:creationId xmlns:a16="http://schemas.microsoft.com/office/drawing/2014/main" xmlns="" id="{F5FE8838-AC21-4445-8242-AF2DC8916425}"/>
                </a:ext>
              </a:extLst>
            </p:cNvPr>
            <p:cNvSpPr txBox="1"/>
            <p:nvPr/>
          </p:nvSpPr>
          <p:spPr>
            <a:xfrm>
              <a:off x="6090344" y="4270832"/>
              <a:ext cx="1190172" cy="984885"/>
            </a:xfrm>
            <a:prstGeom prst="rect">
              <a:avLst/>
            </a:prstGeom>
            <a:noFill/>
          </p:spPr>
          <p:txBody>
            <a:bodyPr wrap="square" rtlCol="0">
              <a:spAutoFit/>
              <a:scene3d>
                <a:camera prst="obliqueTopLeft"/>
                <a:lightRig rig="threePt" dir="t"/>
              </a:scene3d>
            </a:bodyPr>
            <a:lstStyle/>
            <a:p>
              <a:pPr algn="ctr"/>
              <a:r>
                <a:rPr lang="en-US" sz="9000" b="1" dirty="0">
                  <a:solidFill>
                    <a:schemeClr val="bg1"/>
                  </a:solidFill>
                  <a:latin typeface="Century Gothic" panose="020B0502020202020204" pitchFamily="34" charset="0"/>
                </a:rPr>
                <a:t>02</a:t>
              </a:r>
            </a:p>
          </p:txBody>
        </p:sp>
      </p:grpSp>
      <p:sp>
        <p:nvSpPr>
          <p:cNvPr id="48" name="Freeform: Shape 47">
            <a:extLst>
              <a:ext uri="{FF2B5EF4-FFF2-40B4-BE49-F238E27FC236}">
                <a16:creationId xmlns:a16="http://schemas.microsoft.com/office/drawing/2014/main" xmlns="" id="{A9AA21B1-B33D-4A15-95E4-4D0CC92D9D14}"/>
              </a:ext>
            </a:extLst>
          </p:cNvPr>
          <p:cNvSpPr/>
          <p:nvPr/>
        </p:nvSpPr>
        <p:spPr>
          <a:xfrm>
            <a:off x="7818495" y="2389285"/>
            <a:ext cx="892629" cy="2394857"/>
          </a:xfrm>
          <a:custGeom>
            <a:avLst/>
            <a:gdLst>
              <a:gd name="connsiteX0" fmla="*/ 595086 w 595086"/>
              <a:gd name="connsiteY0" fmla="*/ 1204685 h 1596571"/>
              <a:gd name="connsiteX1" fmla="*/ 0 w 595086"/>
              <a:gd name="connsiteY1" fmla="*/ 1596571 h 1596571"/>
              <a:gd name="connsiteX2" fmla="*/ 72572 w 595086"/>
              <a:gd name="connsiteY2" fmla="*/ 261257 h 1596571"/>
              <a:gd name="connsiteX3" fmla="*/ 595086 w 595086"/>
              <a:gd name="connsiteY3" fmla="*/ 0 h 1596571"/>
              <a:gd name="connsiteX4" fmla="*/ 595086 w 595086"/>
              <a:gd name="connsiteY4" fmla="*/ 1204685 h 159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086" h="1596571">
                <a:moveTo>
                  <a:pt x="595086" y="1204685"/>
                </a:moveTo>
                <a:lnTo>
                  <a:pt x="0" y="1596571"/>
                </a:lnTo>
                <a:lnTo>
                  <a:pt x="72572" y="261257"/>
                </a:lnTo>
                <a:lnTo>
                  <a:pt x="595086" y="0"/>
                </a:lnTo>
                <a:lnTo>
                  <a:pt x="595086" y="1204685"/>
                </a:lnTo>
                <a:close/>
              </a:path>
            </a:pathLst>
          </a:custGeom>
          <a:gradFill>
            <a:gsLst>
              <a:gs pos="0">
                <a:schemeClr val="tx1">
                  <a:alpha val="37000"/>
                </a:schemeClr>
              </a:gs>
              <a:gs pos="100000">
                <a:srgbClr val="BFBFBF">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Freeform: Shape 10">
            <a:extLst>
              <a:ext uri="{FF2B5EF4-FFF2-40B4-BE49-F238E27FC236}">
                <a16:creationId xmlns:a16="http://schemas.microsoft.com/office/drawing/2014/main" xmlns="" id="{E970BCA4-5E02-414E-96C3-591995FC0FBC}"/>
              </a:ext>
            </a:extLst>
          </p:cNvPr>
          <p:cNvSpPr/>
          <p:nvPr/>
        </p:nvSpPr>
        <p:spPr>
          <a:xfrm>
            <a:off x="5638800" y="9514114"/>
            <a:ext cx="3091542" cy="1785257"/>
          </a:xfrm>
          <a:custGeom>
            <a:avLst/>
            <a:gdLst>
              <a:gd name="connsiteX0" fmla="*/ 914400 w 2061028"/>
              <a:gd name="connsiteY0" fmla="*/ 0 h 1190171"/>
              <a:gd name="connsiteX1" fmla="*/ 0 w 2061028"/>
              <a:gd name="connsiteY1" fmla="*/ 1190171 h 1190171"/>
              <a:gd name="connsiteX2" fmla="*/ 1422400 w 2061028"/>
              <a:gd name="connsiteY2" fmla="*/ 1175657 h 1190171"/>
              <a:gd name="connsiteX3" fmla="*/ 2061028 w 2061028"/>
              <a:gd name="connsiteY3" fmla="*/ 217714 h 1190171"/>
              <a:gd name="connsiteX4" fmla="*/ 914400 w 2061028"/>
              <a:gd name="connsiteY4" fmla="*/ 0 h 119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28" h="1190171">
                <a:moveTo>
                  <a:pt x="914400" y="0"/>
                </a:moveTo>
                <a:lnTo>
                  <a:pt x="0" y="1190171"/>
                </a:lnTo>
                <a:lnTo>
                  <a:pt x="1422400" y="1175657"/>
                </a:lnTo>
                <a:lnTo>
                  <a:pt x="2061028" y="217714"/>
                </a:lnTo>
                <a:lnTo>
                  <a:pt x="914400" y="0"/>
                </a:lnTo>
                <a:close/>
              </a:path>
            </a:pathLst>
          </a:custGeom>
          <a:gradFill flip="none" rotWithShape="1">
            <a:gsLst>
              <a:gs pos="15000">
                <a:schemeClr val="tx1">
                  <a:alpha val="37000"/>
                </a:schemeClr>
              </a:gs>
              <a:gs pos="100000">
                <a:srgbClr val="BFBFB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Freeform: Shape 9">
            <a:extLst>
              <a:ext uri="{FF2B5EF4-FFF2-40B4-BE49-F238E27FC236}">
                <a16:creationId xmlns:a16="http://schemas.microsoft.com/office/drawing/2014/main" xmlns="" id="{5A132AB3-2DDC-43C5-B084-A364F1BB7C05}"/>
              </a:ext>
            </a:extLst>
          </p:cNvPr>
          <p:cNvSpPr/>
          <p:nvPr/>
        </p:nvSpPr>
        <p:spPr>
          <a:xfrm>
            <a:off x="6041745" y="4158341"/>
            <a:ext cx="892629" cy="2394857"/>
          </a:xfrm>
          <a:custGeom>
            <a:avLst/>
            <a:gdLst>
              <a:gd name="connsiteX0" fmla="*/ 595086 w 595086"/>
              <a:gd name="connsiteY0" fmla="*/ 1204685 h 1596571"/>
              <a:gd name="connsiteX1" fmla="*/ 0 w 595086"/>
              <a:gd name="connsiteY1" fmla="*/ 1596571 h 1596571"/>
              <a:gd name="connsiteX2" fmla="*/ 72572 w 595086"/>
              <a:gd name="connsiteY2" fmla="*/ 261257 h 1596571"/>
              <a:gd name="connsiteX3" fmla="*/ 595086 w 595086"/>
              <a:gd name="connsiteY3" fmla="*/ 0 h 1596571"/>
              <a:gd name="connsiteX4" fmla="*/ 595086 w 595086"/>
              <a:gd name="connsiteY4" fmla="*/ 1204685 h 159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086" h="1596571">
                <a:moveTo>
                  <a:pt x="595086" y="1204685"/>
                </a:moveTo>
                <a:lnTo>
                  <a:pt x="0" y="1596571"/>
                </a:lnTo>
                <a:lnTo>
                  <a:pt x="72572" y="261257"/>
                </a:lnTo>
                <a:lnTo>
                  <a:pt x="595086" y="0"/>
                </a:lnTo>
                <a:lnTo>
                  <a:pt x="595086" y="1204685"/>
                </a:lnTo>
                <a:close/>
              </a:path>
            </a:pathLst>
          </a:custGeom>
          <a:gradFill>
            <a:gsLst>
              <a:gs pos="0">
                <a:schemeClr val="tx1">
                  <a:alpha val="37000"/>
                </a:schemeClr>
              </a:gs>
              <a:gs pos="100000">
                <a:srgbClr val="BFBFBF">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Freeform: Shape 8">
            <a:extLst>
              <a:ext uri="{FF2B5EF4-FFF2-40B4-BE49-F238E27FC236}">
                <a16:creationId xmlns:a16="http://schemas.microsoft.com/office/drawing/2014/main" xmlns="" id="{538EFAE5-F621-4BDD-A2A0-45737A3D551D}"/>
              </a:ext>
            </a:extLst>
          </p:cNvPr>
          <p:cNvSpPr/>
          <p:nvPr/>
        </p:nvSpPr>
        <p:spPr>
          <a:xfrm>
            <a:off x="6150431" y="7728858"/>
            <a:ext cx="783771" cy="2764971"/>
          </a:xfrm>
          <a:custGeom>
            <a:avLst/>
            <a:gdLst>
              <a:gd name="connsiteX0" fmla="*/ 595086 w 595086"/>
              <a:gd name="connsiteY0" fmla="*/ 1204685 h 1596571"/>
              <a:gd name="connsiteX1" fmla="*/ 0 w 595086"/>
              <a:gd name="connsiteY1" fmla="*/ 1596571 h 1596571"/>
              <a:gd name="connsiteX2" fmla="*/ 72572 w 595086"/>
              <a:gd name="connsiteY2" fmla="*/ 261257 h 1596571"/>
              <a:gd name="connsiteX3" fmla="*/ 595086 w 595086"/>
              <a:gd name="connsiteY3" fmla="*/ 0 h 1596571"/>
              <a:gd name="connsiteX4" fmla="*/ 595086 w 595086"/>
              <a:gd name="connsiteY4" fmla="*/ 1204685 h 1596571"/>
              <a:gd name="connsiteX0" fmla="*/ 522514 w 522514"/>
              <a:gd name="connsiteY0" fmla="*/ 1204685 h 1843314"/>
              <a:gd name="connsiteX1" fmla="*/ 43542 w 522514"/>
              <a:gd name="connsiteY1" fmla="*/ 1843314 h 1843314"/>
              <a:gd name="connsiteX2" fmla="*/ 0 w 522514"/>
              <a:gd name="connsiteY2" fmla="*/ 261257 h 1843314"/>
              <a:gd name="connsiteX3" fmla="*/ 522514 w 522514"/>
              <a:gd name="connsiteY3" fmla="*/ 0 h 1843314"/>
              <a:gd name="connsiteX4" fmla="*/ 522514 w 522514"/>
              <a:gd name="connsiteY4" fmla="*/ 1204685 h 1843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14" h="1843314">
                <a:moveTo>
                  <a:pt x="522514" y="1204685"/>
                </a:moveTo>
                <a:lnTo>
                  <a:pt x="43542" y="1843314"/>
                </a:lnTo>
                <a:lnTo>
                  <a:pt x="0" y="261257"/>
                </a:lnTo>
                <a:lnTo>
                  <a:pt x="522514" y="0"/>
                </a:lnTo>
                <a:lnTo>
                  <a:pt x="522514" y="1204685"/>
                </a:lnTo>
                <a:close/>
              </a:path>
            </a:pathLst>
          </a:custGeom>
          <a:gradFill>
            <a:gsLst>
              <a:gs pos="0">
                <a:schemeClr val="tx1">
                  <a:alpha val="37000"/>
                </a:schemeClr>
              </a:gs>
              <a:gs pos="100000">
                <a:srgbClr val="BFBFBF">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2" name="Group 1">
            <a:extLst>
              <a:ext uri="{FF2B5EF4-FFF2-40B4-BE49-F238E27FC236}">
                <a16:creationId xmlns:a16="http://schemas.microsoft.com/office/drawing/2014/main" xmlns="" id="{3523C6EC-74A8-44F5-8B61-A619FCD081BE}"/>
              </a:ext>
            </a:extLst>
          </p:cNvPr>
          <p:cNvGrpSpPr/>
          <p:nvPr/>
        </p:nvGrpSpPr>
        <p:grpSpPr>
          <a:xfrm>
            <a:off x="7326430" y="8120741"/>
            <a:ext cx="1817915" cy="1785258"/>
            <a:chOff x="4884286" y="5413827"/>
            <a:chExt cx="1211943" cy="1190172"/>
          </a:xfrm>
        </p:grpSpPr>
        <p:sp>
          <p:nvSpPr>
            <p:cNvPr id="5" name="Rectangle 4">
              <a:extLst>
                <a:ext uri="{FF2B5EF4-FFF2-40B4-BE49-F238E27FC236}">
                  <a16:creationId xmlns:a16="http://schemas.microsoft.com/office/drawing/2014/main" xmlns="" id="{58797A35-C816-4722-89B2-E7A65D120EBD}"/>
                </a:ext>
              </a:extLst>
            </p:cNvPr>
            <p:cNvSpPr/>
            <p:nvPr/>
          </p:nvSpPr>
          <p:spPr>
            <a:xfrm>
              <a:off x="4884286" y="5413827"/>
              <a:ext cx="1190172" cy="1190172"/>
            </a:xfrm>
            <a:prstGeom prst="rect">
              <a:avLst/>
            </a:prstGeom>
            <a:gradFill>
              <a:gsLst>
                <a:gs pos="0">
                  <a:srgbClr val="00B0F0"/>
                </a:gs>
                <a:gs pos="100000">
                  <a:srgbClr val="0070C0"/>
                </a:gs>
              </a:gsLst>
              <a:lin ang="10800000" scaled="1"/>
            </a:gradFill>
            <a:ln>
              <a:noFill/>
            </a:ln>
            <a:scene3d>
              <a:camera prst="obliqueTopLeft"/>
              <a:lightRig rig="threePt" dir="t"/>
            </a:scene3d>
            <a:sp3d extrusionH="1250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TextBox 18">
              <a:extLst>
                <a:ext uri="{FF2B5EF4-FFF2-40B4-BE49-F238E27FC236}">
                  <a16:creationId xmlns:a16="http://schemas.microsoft.com/office/drawing/2014/main" xmlns="" id="{A51AAB24-9B5D-440A-B8E2-FA9C6953F735}"/>
                </a:ext>
              </a:extLst>
            </p:cNvPr>
            <p:cNvSpPr txBox="1"/>
            <p:nvPr/>
          </p:nvSpPr>
          <p:spPr>
            <a:xfrm>
              <a:off x="4906057" y="5457707"/>
              <a:ext cx="1190172" cy="984885"/>
            </a:xfrm>
            <a:prstGeom prst="rect">
              <a:avLst/>
            </a:prstGeom>
            <a:noFill/>
          </p:spPr>
          <p:txBody>
            <a:bodyPr wrap="square" rtlCol="0">
              <a:spAutoFit/>
              <a:scene3d>
                <a:camera prst="obliqueTopLeft"/>
                <a:lightRig rig="threePt" dir="t"/>
              </a:scene3d>
            </a:bodyPr>
            <a:lstStyle/>
            <a:p>
              <a:pPr algn="ctr"/>
              <a:r>
                <a:rPr lang="en-US" sz="9000" b="1" dirty="0">
                  <a:solidFill>
                    <a:schemeClr val="bg1"/>
                  </a:solidFill>
                  <a:latin typeface="Century Gothic" panose="020B0502020202020204" pitchFamily="34" charset="0"/>
                </a:rPr>
                <a:t>01</a:t>
              </a:r>
            </a:p>
          </p:txBody>
        </p:sp>
      </p:grpSp>
      <p:grpSp>
        <p:nvGrpSpPr>
          <p:cNvPr id="4" name="Group 3">
            <a:extLst>
              <a:ext uri="{FF2B5EF4-FFF2-40B4-BE49-F238E27FC236}">
                <a16:creationId xmlns:a16="http://schemas.microsoft.com/office/drawing/2014/main" xmlns="" id="{3989FB36-4CAC-4DDD-9729-4A97AB6D8B17}"/>
              </a:ext>
            </a:extLst>
          </p:cNvPr>
          <p:cNvGrpSpPr/>
          <p:nvPr/>
        </p:nvGrpSpPr>
        <p:grpSpPr>
          <a:xfrm>
            <a:off x="7326430" y="4550225"/>
            <a:ext cx="1817915" cy="1785258"/>
            <a:chOff x="4884286" y="3033483"/>
            <a:chExt cx="1211943" cy="1190172"/>
          </a:xfrm>
        </p:grpSpPr>
        <p:sp>
          <p:nvSpPr>
            <p:cNvPr id="7" name="Rectangle 6">
              <a:extLst>
                <a:ext uri="{FF2B5EF4-FFF2-40B4-BE49-F238E27FC236}">
                  <a16:creationId xmlns:a16="http://schemas.microsoft.com/office/drawing/2014/main" xmlns="" id="{E1D3A5FC-D593-4185-838E-661AFF1685C3}"/>
                </a:ext>
              </a:extLst>
            </p:cNvPr>
            <p:cNvSpPr/>
            <p:nvPr/>
          </p:nvSpPr>
          <p:spPr>
            <a:xfrm>
              <a:off x="4884286" y="3033483"/>
              <a:ext cx="1190172" cy="1190172"/>
            </a:xfrm>
            <a:prstGeom prst="rect">
              <a:avLst/>
            </a:prstGeom>
            <a:gradFill flip="none" rotWithShape="1">
              <a:gsLst>
                <a:gs pos="0">
                  <a:srgbClr val="FF9900"/>
                </a:gs>
                <a:gs pos="100000">
                  <a:srgbClr val="CC3300"/>
                </a:gs>
              </a:gsLst>
              <a:lin ang="10800000" scaled="1"/>
              <a:tileRect/>
            </a:gradFill>
            <a:ln>
              <a:noFill/>
            </a:ln>
            <a:scene3d>
              <a:camera prst="obliqueTopLeft"/>
              <a:lightRig rig="threePt" dir="t"/>
            </a:scene3d>
            <a:sp3d extrusionH="1250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TextBox 19">
              <a:extLst>
                <a:ext uri="{FF2B5EF4-FFF2-40B4-BE49-F238E27FC236}">
                  <a16:creationId xmlns:a16="http://schemas.microsoft.com/office/drawing/2014/main" xmlns="" id="{3D67CC76-7396-4B4A-9D30-735DD2C08DCF}"/>
                </a:ext>
              </a:extLst>
            </p:cNvPr>
            <p:cNvSpPr txBox="1"/>
            <p:nvPr/>
          </p:nvSpPr>
          <p:spPr>
            <a:xfrm>
              <a:off x="4906057" y="3077031"/>
              <a:ext cx="1190172" cy="984885"/>
            </a:xfrm>
            <a:prstGeom prst="rect">
              <a:avLst/>
            </a:prstGeom>
            <a:noFill/>
          </p:spPr>
          <p:txBody>
            <a:bodyPr wrap="square" rtlCol="0">
              <a:spAutoFit/>
              <a:scene3d>
                <a:camera prst="obliqueTopLeft"/>
                <a:lightRig rig="threePt" dir="t"/>
              </a:scene3d>
            </a:bodyPr>
            <a:lstStyle/>
            <a:p>
              <a:pPr algn="ctr"/>
              <a:r>
                <a:rPr lang="en-US" sz="9000" b="1" dirty="0">
                  <a:solidFill>
                    <a:schemeClr val="bg1"/>
                  </a:solidFill>
                  <a:latin typeface="Century Gothic" panose="020B0502020202020204" pitchFamily="34" charset="0"/>
                </a:rPr>
                <a:t>03</a:t>
              </a:r>
            </a:p>
          </p:txBody>
        </p:sp>
      </p:grpSp>
      <p:grpSp>
        <p:nvGrpSpPr>
          <p:cNvPr id="3" name="Group 2">
            <a:extLst>
              <a:ext uri="{FF2B5EF4-FFF2-40B4-BE49-F238E27FC236}">
                <a16:creationId xmlns:a16="http://schemas.microsoft.com/office/drawing/2014/main" xmlns="" id="{5B918840-D181-4605-ABAE-EF869FBE1D81}"/>
              </a:ext>
            </a:extLst>
          </p:cNvPr>
          <p:cNvGrpSpPr/>
          <p:nvPr/>
        </p:nvGrpSpPr>
        <p:grpSpPr>
          <a:xfrm>
            <a:off x="7326429" y="6335483"/>
            <a:ext cx="1785258" cy="1883475"/>
            <a:chOff x="4884286" y="4223655"/>
            <a:chExt cx="1190172" cy="1255650"/>
          </a:xfrm>
        </p:grpSpPr>
        <p:sp>
          <p:nvSpPr>
            <p:cNvPr id="6" name="Rectangle 5">
              <a:extLst>
                <a:ext uri="{FF2B5EF4-FFF2-40B4-BE49-F238E27FC236}">
                  <a16:creationId xmlns:a16="http://schemas.microsoft.com/office/drawing/2014/main" xmlns="" id="{A70B7735-2E2B-4348-818D-0A0261048D8F}"/>
                </a:ext>
              </a:extLst>
            </p:cNvPr>
            <p:cNvSpPr/>
            <p:nvPr/>
          </p:nvSpPr>
          <p:spPr>
            <a:xfrm>
              <a:off x="4884286" y="4223655"/>
              <a:ext cx="1190172" cy="1190172"/>
            </a:xfrm>
            <a:prstGeom prst="rect">
              <a:avLst/>
            </a:prstGeom>
            <a:solidFill>
              <a:schemeClr val="bg1"/>
            </a:solidFill>
            <a:ln>
              <a:noFill/>
            </a:ln>
            <a:scene3d>
              <a:camera prst="obliqueTopLeft"/>
              <a:lightRig rig="flat" dir="t"/>
            </a:scene3d>
            <a:sp3d extrusionH="125095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Oval 22">
              <a:extLst>
                <a:ext uri="{FF2B5EF4-FFF2-40B4-BE49-F238E27FC236}">
                  <a16:creationId xmlns:a16="http://schemas.microsoft.com/office/drawing/2014/main" xmlns="" id="{76B871D1-DD54-4226-801B-B3BD1A3826AE}"/>
                </a:ext>
              </a:extLst>
            </p:cNvPr>
            <p:cNvSpPr/>
            <p:nvPr/>
          </p:nvSpPr>
          <p:spPr>
            <a:xfrm>
              <a:off x="5003683" y="4383308"/>
              <a:ext cx="769261" cy="769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xmlns="" id="{BB81A678-4229-4DDD-908E-F6E5577B2746}"/>
                </a:ext>
              </a:extLst>
            </p:cNvPr>
            <p:cNvSpPr/>
            <p:nvPr/>
          </p:nvSpPr>
          <p:spPr>
            <a:xfrm>
              <a:off x="5003683" y="5087091"/>
              <a:ext cx="820056" cy="392214"/>
            </a:xfrm>
            <a:prstGeom prst="ellipse">
              <a:avLst/>
            </a:prstGeom>
            <a:solidFill>
              <a:schemeClr val="tx1">
                <a:alpha val="48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2" name="Graphic 31" descr="Bullseye">
              <a:extLst>
                <a:ext uri="{FF2B5EF4-FFF2-40B4-BE49-F238E27FC236}">
                  <a16:creationId xmlns:a16="http://schemas.microsoft.com/office/drawing/2014/main" xmlns="" id="{DA73BF1C-8CC9-4779-A6A8-88BAA7A929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185111" y="4550221"/>
              <a:ext cx="457200" cy="457200"/>
            </a:xfrm>
            <a:prstGeom prst="rect">
              <a:avLst/>
            </a:prstGeom>
          </p:spPr>
        </p:pic>
      </p:grpSp>
      <p:grpSp>
        <p:nvGrpSpPr>
          <p:cNvPr id="33" name="Group 32">
            <a:extLst>
              <a:ext uri="{FF2B5EF4-FFF2-40B4-BE49-F238E27FC236}">
                <a16:creationId xmlns:a16="http://schemas.microsoft.com/office/drawing/2014/main" xmlns="" id="{621A28F0-6712-4557-88D9-BE3B7F3F1A52}"/>
              </a:ext>
            </a:extLst>
          </p:cNvPr>
          <p:cNvGrpSpPr/>
          <p:nvPr/>
        </p:nvGrpSpPr>
        <p:grpSpPr>
          <a:xfrm>
            <a:off x="9123602" y="4528451"/>
            <a:ext cx="1785258" cy="1839932"/>
            <a:chOff x="6082401" y="3018967"/>
            <a:chExt cx="1190172" cy="1226621"/>
          </a:xfrm>
        </p:grpSpPr>
        <p:sp>
          <p:nvSpPr>
            <p:cNvPr id="14" name="Rectangle 13">
              <a:extLst>
                <a:ext uri="{FF2B5EF4-FFF2-40B4-BE49-F238E27FC236}">
                  <a16:creationId xmlns:a16="http://schemas.microsoft.com/office/drawing/2014/main" xmlns="" id="{3FEDC4F8-0599-4812-AEEE-1F06DCE306C2}"/>
                </a:ext>
              </a:extLst>
            </p:cNvPr>
            <p:cNvSpPr/>
            <p:nvPr/>
          </p:nvSpPr>
          <p:spPr>
            <a:xfrm>
              <a:off x="6082401" y="3018967"/>
              <a:ext cx="1190172" cy="1190172"/>
            </a:xfrm>
            <a:prstGeom prst="rect">
              <a:avLst/>
            </a:prstGeom>
            <a:solidFill>
              <a:schemeClr val="bg1"/>
            </a:solidFill>
            <a:ln>
              <a:noFill/>
            </a:ln>
            <a:scene3d>
              <a:camera prst="obliqueTopLeft"/>
              <a:lightRig rig="flat" dir="t"/>
            </a:scene3d>
            <a:sp3d extrusionH="125095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25">
              <a:extLst>
                <a:ext uri="{FF2B5EF4-FFF2-40B4-BE49-F238E27FC236}">
                  <a16:creationId xmlns:a16="http://schemas.microsoft.com/office/drawing/2014/main" xmlns="" id="{FF384624-9A37-4A76-9BF2-530835BDEB19}"/>
                </a:ext>
              </a:extLst>
            </p:cNvPr>
            <p:cNvSpPr/>
            <p:nvPr/>
          </p:nvSpPr>
          <p:spPr>
            <a:xfrm>
              <a:off x="6234115" y="3120562"/>
              <a:ext cx="769261" cy="769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Oval 29">
              <a:extLst>
                <a:ext uri="{FF2B5EF4-FFF2-40B4-BE49-F238E27FC236}">
                  <a16:creationId xmlns:a16="http://schemas.microsoft.com/office/drawing/2014/main" xmlns="" id="{6DE3794D-4E16-4EF4-B47D-46F4D1201EE2}"/>
                </a:ext>
              </a:extLst>
            </p:cNvPr>
            <p:cNvSpPr/>
            <p:nvPr/>
          </p:nvSpPr>
          <p:spPr>
            <a:xfrm>
              <a:off x="6208717" y="3853374"/>
              <a:ext cx="820056" cy="392214"/>
            </a:xfrm>
            <a:prstGeom prst="ellipse">
              <a:avLst/>
            </a:prstGeom>
            <a:solidFill>
              <a:schemeClr val="tx1">
                <a:alpha val="48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4" name="Graphic 33" descr="Stopwatch">
              <a:extLst>
                <a:ext uri="{FF2B5EF4-FFF2-40B4-BE49-F238E27FC236}">
                  <a16:creationId xmlns:a16="http://schemas.microsoft.com/office/drawing/2014/main" xmlns="" id="{9E1CDDCB-CFA6-4956-86A8-60F0075346F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407857" y="3283694"/>
              <a:ext cx="457200" cy="457200"/>
            </a:xfrm>
            <a:prstGeom prst="rect">
              <a:avLst/>
            </a:prstGeom>
          </p:spPr>
        </p:pic>
      </p:grpSp>
      <p:grpSp>
        <p:nvGrpSpPr>
          <p:cNvPr id="47" name="Group 46">
            <a:extLst>
              <a:ext uri="{FF2B5EF4-FFF2-40B4-BE49-F238E27FC236}">
                <a16:creationId xmlns:a16="http://schemas.microsoft.com/office/drawing/2014/main" xmlns="" id="{0A6610E4-0DD1-4CEB-B1DD-03AE5773DB63}"/>
              </a:ext>
            </a:extLst>
          </p:cNvPr>
          <p:cNvGrpSpPr/>
          <p:nvPr/>
        </p:nvGrpSpPr>
        <p:grpSpPr>
          <a:xfrm>
            <a:off x="2373085" y="6033802"/>
            <a:ext cx="4240334" cy="2254406"/>
            <a:chOff x="1582056" y="4022535"/>
            <a:chExt cx="2826889" cy="1502937"/>
          </a:xfrm>
        </p:grpSpPr>
        <p:sp>
          <p:nvSpPr>
            <p:cNvPr id="39" name="TextBox 38">
              <a:extLst>
                <a:ext uri="{FF2B5EF4-FFF2-40B4-BE49-F238E27FC236}">
                  <a16:creationId xmlns:a16="http://schemas.microsoft.com/office/drawing/2014/main" xmlns="" id="{251D58D1-2275-4076-9016-D06865E304D2}"/>
                </a:ext>
              </a:extLst>
            </p:cNvPr>
            <p:cNvSpPr txBox="1"/>
            <p:nvPr/>
          </p:nvSpPr>
          <p:spPr>
            <a:xfrm>
              <a:off x="2101173" y="4022535"/>
              <a:ext cx="2307772" cy="276999"/>
            </a:xfrm>
            <a:prstGeom prst="rect">
              <a:avLst/>
            </a:prstGeom>
            <a:noFill/>
          </p:spPr>
          <p:txBody>
            <a:bodyPr wrap="square" rtlCol="0">
              <a:spAutoFit/>
            </a:bodyPr>
            <a:lstStyle/>
            <a:p>
              <a:pPr algn="r"/>
              <a:r>
                <a:rPr lang="fr-FR" sz="2100" b="1" dirty="0">
                  <a:solidFill>
                    <a:srgbClr val="256795"/>
                  </a:solidFill>
                  <a:latin typeface="Century Gothic" panose="020B0502020202020204" pitchFamily="34" charset="0"/>
                </a:rPr>
                <a:t>Problème</a:t>
              </a:r>
            </a:p>
          </p:txBody>
        </p:sp>
        <p:sp>
          <p:nvSpPr>
            <p:cNvPr id="40" name="TextBox 39">
              <a:extLst>
                <a:ext uri="{FF2B5EF4-FFF2-40B4-BE49-F238E27FC236}">
                  <a16:creationId xmlns:a16="http://schemas.microsoft.com/office/drawing/2014/main" xmlns="" id="{2F4F31D2-2270-4778-A8FC-C36F5B31D149}"/>
                </a:ext>
              </a:extLst>
            </p:cNvPr>
            <p:cNvSpPr txBox="1"/>
            <p:nvPr/>
          </p:nvSpPr>
          <p:spPr>
            <a:xfrm>
              <a:off x="1582056" y="4263588"/>
              <a:ext cx="2826889" cy="1261884"/>
            </a:xfrm>
            <a:prstGeom prst="rect">
              <a:avLst/>
            </a:prstGeom>
            <a:noFill/>
          </p:spPr>
          <p:txBody>
            <a:bodyPr wrap="square" rtlCol="0">
              <a:spAutoFit/>
            </a:bodyPr>
            <a:lstStyle/>
            <a:p>
              <a:r>
                <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la catégorie "humain" contient des images d'humains dans la rue, mais ils sont loin de la caméra. En revanche, la catégorie "animaux" contient beaucoup d'images dans lesquelles les animaux sont proches.</a:t>
              </a:r>
              <a:endParaRPr lang="fr-MA"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en-US" sz="2700" dirty="0">
                <a:solidFill>
                  <a:schemeClr val="bg1"/>
                </a:solidFill>
              </a:endParaRPr>
            </a:p>
          </p:txBody>
        </p:sp>
      </p:grpSp>
      <p:grpSp>
        <p:nvGrpSpPr>
          <p:cNvPr id="49" name="Group 48">
            <a:extLst>
              <a:ext uri="{FF2B5EF4-FFF2-40B4-BE49-F238E27FC236}">
                <a16:creationId xmlns:a16="http://schemas.microsoft.com/office/drawing/2014/main" xmlns="" id="{8CE2651F-481A-4CE8-8BF1-471BB5F84440}"/>
              </a:ext>
            </a:extLst>
          </p:cNvPr>
          <p:cNvGrpSpPr/>
          <p:nvPr/>
        </p:nvGrpSpPr>
        <p:grpSpPr>
          <a:xfrm>
            <a:off x="2559294" y="2452636"/>
            <a:ext cx="4374910" cy="1561909"/>
            <a:chOff x="1706195" y="1635088"/>
            <a:chExt cx="2916606" cy="1041272"/>
          </a:xfrm>
        </p:grpSpPr>
        <p:sp>
          <p:nvSpPr>
            <p:cNvPr id="41" name="TextBox 40">
              <a:extLst>
                <a:ext uri="{FF2B5EF4-FFF2-40B4-BE49-F238E27FC236}">
                  <a16:creationId xmlns:a16="http://schemas.microsoft.com/office/drawing/2014/main" xmlns="" id="{85FFC1CF-E662-4A99-B6F0-210033571E1B}"/>
                </a:ext>
              </a:extLst>
            </p:cNvPr>
            <p:cNvSpPr txBox="1"/>
            <p:nvPr/>
          </p:nvSpPr>
          <p:spPr>
            <a:xfrm>
              <a:off x="2315029" y="1635088"/>
              <a:ext cx="2307772" cy="276999"/>
            </a:xfrm>
            <a:prstGeom prst="rect">
              <a:avLst/>
            </a:prstGeom>
            <a:noFill/>
          </p:spPr>
          <p:txBody>
            <a:bodyPr wrap="square" rtlCol="0">
              <a:spAutoFit/>
            </a:bodyPr>
            <a:lstStyle/>
            <a:p>
              <a:pPr algn="r"/>
              <a:r>
                <a:rPr lang="en-US" sz="2100" b="1" dirty="0">
                  <a:solidFill>
                    <a:srgbClr val="9D4325"/>
                  </a:solidFill>
                  <a:latin typeface="Century Gothic" panose="020B0502020202020204" pitchFamily="34" charset="0"/>
                </a:rPr>
                <a:t>OPTION</a:t>
              </a:r>
            </a:p>
          </p:txBody>
        </p:sp>
        <p:sp>
          <p:nvSpPr>
            <p:cNvPr id="42" name="TextBox 41">
              <a:extLst>
                <a:ext uri="{FF2B5EF4-FFF2-40B4-BE49-F238E27FC236}">
                  <a16:creationId xmlns:a16="http://schemas.microsoft.com/office/drawing/2014/main" xmlns="" id="{220472C7-AA10-4F7D-8EF1-76EB901037BA}"/>
                </a:ext>
              </a:extLst>
            </p:cNvPr>
            <p:cNvSpPr txBox="1"/>
            <p:nvPr/>
          </p:nvSpPr>
          <p:spPr>
            <a:xfrm>
              <a:off x="1706195" y="1876141"/>
              <a:ext cx="2916606" cy="800219"/>
            </a:xfrm>
            <a:prstGeom prst="rect">
              <a:avLst/>
            </a:prstGeom>
            <a:noFill/>
          </p:spPr>
          <p:txBody>
            <a:bodyPr wrap="square" rtlCol="0">
              <a:spAutoFit/>
            </a:bodyPr>
            <a:lstStyle/>
            <a:p>
              <a:r>
                <a:rPr lang="fr-FR"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On a utilisé de nouveaux le transfert Learning sur notre première entrainement sur 10 epoch et les résultats était comme prévue</a:t>
              </a:r>
              <a:r>
                <a:rPr lang="fr-FR" dirty="0">
                  <a:solidFill>
                    <a:schemeClr val="bg1"/>
                  </a:solidFill>
                  <a:latin typeface="Calibri" panose="020F0502020204030204" pitchFamily="34" charset="0"/>
                  <a:ea typeface="Calibri" panose="020F0502020204030204" pitchFamily="34" charset="0"/>
                  <a:cs typeface="Arial" panose="020B0604020202020204" pitchFamily="34" charset="0"/>
                </a:rPr>
                <a:t>.</a:t>
              </a:r>
              <a:endParaRPr lang="en-US" sz="2700" dirty="0">
                <a:solidFill>
                  <a:schemeClr val="bg1"/>
                </a:solidFill>
              </a:endParaRPr>
            </a:p>
          </p:txBody>
        </p:sp>
      </p:grpSp>
      <p:grpSp>
        <p:nvGrpSpPr>
          <p:cNvPr id="51" name="Group 50">
            <a:extLst>
              <a:ext uri="{FF2B5EF4-FFF2-40B4-BE49-F238E27FC236}">
                <a16:creationId xmlns:a16="http://schemas.microsoft.com/office/drawing/2014/main" xmlns="" id="{777BD36E-4D19-437C-83D7-C361F5680AF6}"/>
              </a:ext>
            </a:extLst>
          </p:cNvPr>
          <p:cNvGrpSpPr/>
          <p:nvPr/>
        </p:nvGrpSpPr>
        <p:grpSpPr>
          <a:xfrm>
            <a:off x="11169473" y="4554634"/>
            <a:ext cx="4240334" cy="2254406"/>
            <a:chOff x="7446315" y="3036422"/>
            <a:chExt cx="2826889" cy="1502937"/>
          </a:xfrm>
        </p:grpSpPr>
        <p:sp>
          <p:nvSpPr>
            <p:cNvPr id="43" name="TextBox 42">
              <a:extLst>
                <a:ext uri="{FF2B5EF4-FFF2-40B4-BE49-F238E27FC236}">
                  <a16:creationId xmlns:a16="http://schemas.microsoft.com/office/drawing/2014/main" xmlns="" id="{D65BCBB8-62EA-4902-B8AB-EFB06A8F2D42}"/>
                </a:ext>
              </a:extLst>
            </p:cNvPr>
            <p:cNvSpPr txBox="1"/>
            <p:nvPr/>
          </p:nvSpPr>
          <p:spPr>
            <a:xfrm>
              <a:off x="7446315" y="3036422"/>
              <a:ext cx="2307772" cy="276999"/>
            </a:xfrm>
            <a:prstGeom prst="rect">
              <a:avLst/>
            </a:prstGeom>
            <a:noFill/>
          </p:spPr>
          <p:txBody>
            <a:bodyPr wrap="square" rtlCol="0">
              <a:spAutoFit/>
            </a:bodyPr>
            <a:lstStyle/>
            <a:p>
              <a:r>
                <a:rPr lang="en-US" sz="2100" b="1" dirty="0">
                  <a:solidFill>
                    <a:srgbClr val="8E018E"/>
                  </a:solidFill>
                  <a:latin typeface="Century Gothic" panose="020B0502020202020204" pitchFamily="34" charset="0"/>
                </a:rPr>
                <a:t>Solution</a:t>
              </a:r>
            </a:p>
          </p:txBody>
        </p:sp>
        <p:sp>
          <p:nvSpPr>
            <p:cNvPr id="44" name="TextBox 43">
              <a:extLst>
                <a:ext uri="{FF2B5EF4-FFF2-40B4-BE49-F238E27FC236}">
                  <a16:creationId xmlns:a16="http://schemas.microsoft.com/office/drawing/2014/main" xmlns="" id="{E8700C0C-DBD1-4DB3-87C4-80775E187FB2}"/>
                </a:ext>
              </a:extLst>
            </p:cNvPr>
            <p:cNvSpPr txBox="1"/>
            <p:nvPr/>
          </p:nvSpPr>
          <p:spPr>
            <a:xfrm>
              <a:off x="7446315" y="3277475"/>
              <a:ext cx="2826889" cy="1261884"/>
            </a:xfrm>
            <a:prstGeom prst="rect">
              <a:avLst/>
            </a:prstGeom>
            <a:noFill/>
          </p:spPr>
          <p:txBody>
            <a:bodyPr wrap="square" rtlCol="0">
              <a:spAutoFit/>
            </a:bodyPr>
            <a:lstStyle/>
            <a:p>
              <a:r>
                <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L’ajoute de 1 000 photos annotées à notre ensemble de données pour résoudre </a:t>
              </a:r>
              <a:r>
                <a:rPr lang="fr-FR" b="1" kern="100" dirty="0">
                  <a:solidFill>
                    <a:schemeClr val="bg1"/>
                  </a:solidFill>
                  <a:latin typeface="Calibri" panose="020F0502020204030204" pitchFamily="34" charset="0"/>
                  <a:ea typeface="Calibri" panose="020F0502020204030204" pitchFamily="34" charset="0"/>
                  <a:cs typeface="Arial" panose="020B0604020202020204" pitchFamily="34" charset="0"/>
                </a:rPr>
                <a:t>le</a:t>
              </a:r>
              <a:r>
                <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problème. Ces photos contiennent des images avec l'objet "humain" proche de la camera.</a:t>
              </a:r>
              <a:endParaRPr lang="fr-MA"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en-US" sz="2700" dirty="0">
                <a:solidFill>
                  <a:schemeClr val="bg1"/>
                </a:solidFill>
              </a:endParaRPr>
            </a:p>
          </p:txBody>
        </p:sp>
      </p:grpSp>
      <p:grpSp>
        <p:nvGrpSpPr>
          <p:cNvPr id="12" name="Group 11">
            <a:extLst>
              <a:ext uri="{FF2B5EF4-FFF2-40B4-BE49-F238E27FC236}">
                <a16:creationId xmlns:a16="http://schemas.microsoft.com/office/drawing/2014/main" xmlns="" id="{A5CC2E3C-9FD6-413C-89C2-EDC25ED4913D}"/>
              </a:ext>
            </a:extLst>
          </p:cNvPr>
          <p:cNvGrpSpPr/>
          <p:nvPr/>
        </p:nvGrpSpPr>
        <p:grpSpPr>
          <a:xfrm>
            <a:off x="7326429" y="2764967"/>
            <a:ext cx="1785258" cy="1894359"/>
            <a:chOff x="4884286" y="1843311"/>
            <a:chExt cx="1190172" cy="1262906"/>
          </a:xfrm>
        </p:grpSpPr>
        <p:sp>
          <p:nvSpPr>
            <p:cNvPr id="8" name="Rectangle 7">
              <a:extLst>
                <a:ext uri="{FF2B5EF4-FFF2-40B4-BE49-F238E27FC236}">
                  <a16:creationId xmlns:a16="http://schemas.microsoft.com/office/drawing/2014/main" xmlns="" id="{EAAED07B-5DA0-4132-8F6F-1466C8079B85}"/>
                </a:ext>
              </a:extLst>
            </p:cNvPr>
            <p:cNvSpPr/>
            <p:nvPr/>
          </p:nvSpPr>
          <p:spPr>
            <a:xfrm>
              <a:off x="4884286" y="1843311"/>
              <a:ext cx="1190172" cy="1190172"/>
            </a:xfrm>
            <a:prstGeom prst="rect">
              <a:avLst/>
            </a:prstGeom>
            <a:solidFill>
              <a:schemeClr val="bg1"/>
            </a:solidFill>
            <a:ln>
              <a:noFill/>
            </a:ln>
            <a:scene3d>
              <a:camera prst="obliqueTopLeft"/>
              <a:lightRig rig="flat" dir="t"/>
            </a:scene3d>
            <a:sp3d extrusionH="125095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4" name="Oval 23">
              <a:extLst>
                <a:ext uri="{FF2B5EF4-FFF2-40B4-BE49-F238E27FC236}">
                  <a16:creationId xmlns:a16="http://schemas.microsoft.com/office/drawing/2014/main" xmlns="" id="{3F0DD070-01F3-47F9-970A-FC72CB8F4BFD}"/>
                </a:ext>
              </a:extLst>
            </p:cNvPr>
            <p:cNvSpPr/>
            <p:nvPr/>
          </p:nvSpPr>
          <p:spPr>
            <a:xfrm>
              <a:off x="5003683" y="2010220"/>
              <a:ext cx="769261" cy="769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8" name="Oval 27">
              <a:extLst>
                <a:ext uri="{FF2B5EF4-FFF2-40B4-BE49-F238E27FC236}">
                  <a16:creationId xmlns:a16="http://schemas.microsoft.com/office/drawing/2014/main" xmlns="" id="{EB59D5F6-929B-4C2B-8C96-691817495644}"/>
                </a:ext>
              </a:extLst>
            </p:cNvPr>
            <p:cNvSpPr/>
            <p:nvPr/>
          </p:nvSpPr>
          <p:spPr>
            <a:xfrm>
              <a:off x="5021831" y="2714003"/>
              <a:ext cx="820056" cy="392214"/>
            </a:xfrm>
            <a:prstGeom prst="ellipse">
              <a:avLst/>
            </a:prstGeom>
            <a:solidFill>
              <a:schemeClr val="tx1">
                <a:alpha val="48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38" name="Graphic 37" descr="Boardroom">
              <a:extLst>
                <a:ext uri="{FF2B5EF4-FFF2-40B4-BE49-F238E27FC236}">
                  <a16:creationId xmlns:a16="http://schemas.microsoft.com/office/drawing/2014/main" xmlns="" id="{34548DF6-523B-43F5-9267-D5127196CB3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176958" y="2175239"/>
              <a:ext cx="457200" cy="457200"/>
            </a:xfrm>
            <a:prstGeom prst="rect">
              <a:avLst/>
            </a:prstGeom>
          </p:spPr>
        </p:pic>
      </p:grpSp>
      <p:sp>
        <p:nvSpPr>
          <p:cNvPr id="53" name="ZoneTexte 52">
            <a:extLst>
              <a:ext uri="{FF2B5EF4-FFF2-40B4-BE49-F238E27FC236}">
                <a16:creationId xmlns:a16="http://schemas.microsoft.com/office/drawing/2014/main" xmlns="" id="{BE0F33DC-1928-CB2C-D7A1-CC4224AF7ABD}"/>
              </a:ext>
            </a:extLst>
          </p:cNvPr>
          <p:cNvSpPr txBox="1"/>
          <p:nvPr/>
        </p:nvSpPr>
        <p:spPr>
          <a:xfrm>
            <a:off x="838199" y="475615"/>
            <a:ext cx="8261961" cy="942053"/>
          </a:xfrm>
          <a:prstGeom prst="rect">
            <a:avLst/>
          </a:prstGeom>
          <a:noFill/>
        </p:spPr>
        <p:txBody>
          <a:bodyPr wrap="square">
            <a:spAutoFit/>
          </a:bodyPr>
          <a:lstStyle/>
          <a:p>
            <a:pPr>
              <a:lnSpc>
                <a:spcPct val="107000"/>
              </a:lnSpc>
              <a:spcBef>
                <a:spcPts val="1200"/>
              </a:spcBef>
            </a:pPr>
            <a:r>
              <a:rPr lang="fr-FR" sz="5400" b="1" kern="1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Contraintes de Materials : </a:t>
            </a:r>
            <a:endParaRPr lang="fr-MA" sz="5400" b="1" kern="1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52" name="Image 51">
            <a:extLst>
              <a:ext uri="{FF2B5EF4-FFF2-40B4-BE49-F238E27FC236}">
                <a16:creationId xmlns:a16="http://schemas.microsoft.com/office/drawing/2014/main" xmlns="" id="{1335747A-8644-B4F0-289D-9666C12C36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63400" y="6449303"/>
            <a:ext cx="5279398" cy="3647198"/>
          </a:xfrm>
          <a:prstGeom prst="rect">
            <a:avLst/>
          </a:prstGeom>
        </p:spPr>
      </p:pic>
      <p:pic>
        <p:nvPicPr>
          <p:cNvPr id="54" name="Image 53">
            <a:extLst>
              <a:ext uri="{FF2B5EF4-FFF2-40B4-BE49-F238E27FC236}">
                <a16:creationId xmlns:a16="http://schemas.microsoft.com/office/drawing/2014/main" xmlns="" id="{C2478A1C-F672-B52B-C96D-6965469913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596229" y="38100"/>
            <a:ext cx="3564155" cy="3799942"/>
          </a:xfrm>
          <a:prstGeom prst="rect">
            <a:avLst/>
          </a:prstGeom>
        </p:spPr>
      </p:pic>
      <p:pic>
        <p:nvPicPr>
          <p:cNvPr id="55" name="Image 54">
            <a:extLst>
              <a:ext uri="{FF2B5EF4-FFF2-40B4-BE49-F238E27FC236}">
                <a16:creationId xmlns:a16="http://schemas.microsoft.com/office/drawing/2014/main" xmlns="" id="{004941FB-5AC0-EFE7-13E5-0E33C74325BA}"/>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371599" y="34227"/>
            <a:ext cx="3564155" cy="3813873"/>
          </a:xfrm>
          <a:prstGeom prst="rect">
            <a:avLst/>
          </a:prstGeom>
          <a:noFill/>
          <a:ln>
            <a:noFill/>
          </a:ln>
        </p:spPr>
      </p:pic>
      <p:sp>
        <p:nvSpPr>
          <p:cNvPr id="15" name="Rectangle 14">
            <a:extLst>
              <a:ext uri="{FF2B5EF4-FFF2-40B4-BE49-F238E27FC236}">
                <a16:creationId xmlns:a16="http://schemas.microsoft.com/office/drawing/2014/main" xmlns="" id="{5980F2E0-E573-0BA2-6C31-154E1DAD0BDB}"/>
              </a:ext>
            </a:extLst>
          </p:cNvPr>
          <p:cNvSpPr/>
          <p:nvPr/>
        </p:nvSpPr>
        <p:spPr>
          <a:xfrm>
            <a:off x="9677400" y="3843366"/>
            <a:ext cx="2972599" cy="3468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fr-FR" b="1" kern="100" dirty="0">
                <a:solidFill>
                  <a:srgbClr val="00B0F0"/>
                </a:solidFill>
                <a:effectLst/>
                <a:latin typeface="Century Gothic" panose="020B0502020202020204" pitchFamily="34" charset="0"/>
                <a:ea typeface="Calibri" panose="020F0502020204030204" pitchFamily="34" charset="0"/>
                <a:cs typeface="Times New Roman" panose="02020603050405020304" pitchFamily="18" charset="0"/>
              </a:rPr>
              <a:t>deuxième entrainement</a:t>
            </a:r>
            <a:endParaRPr lang="fr-FR" kern="100" dirty="0">
              <a:solidFill>
                <a:srgbClr val="00B0F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xmlns="" id="{47F77F39-4A0E-5F6A-AEB1-8251ABA0FF54}"/>
              </a:ext>
            </a:extLst>
          </p:cNvPr>
          <p:cNvSpPr/>
          <p:nvPr/>
        </p:nvSpPr>
        <p:spPr>
          <a:xfrm>
            <a:off x="14010958" y="3881362"/>
            <a:ext cx="2797697" cy="31497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fr-FR" b="1" kern="100" dirty="0">
                <a:solidFill>
                  <a:srgbClr val="00B0F0"/>
                </a:solidFill>
                <a:effectLst/>
                <a:latin typeface="Century Gothic" panose="020B0502020202020204" pitchFamily="34" charset="0"/>
                <a:ea typeface="Calibri" panose="020F0502020204030204" pitchFamily="34" charset="0"/>
                <a:cs typeface="Times New Roman" panose="02020603050405020304" pitchFamily="18" charset="0"/>
              </a:rPr>
              <a:t>Première entrainement</a:t>
            </a:r>
            <a:endParaRPr lang="fr-FR" kern="100" dirty="0">
              <a:solidFill>
                <a:srgbClr val="00B0F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0330808"/>
      </p:ext>
    </p:extLst>
  </p:cSld>
  <p:clrMapOvr>
    <a:masterClrMapping/>
  </p:clrMapOvr>
  <p:transition spd="slow">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6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6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56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56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56000">
                                          <p:cBhvr additive="base">
                                            <p:cTn id="12" dur="500" fill="hold"/>
                                            <p:tgtEl>
                                              <p:spTgt spid="3"/>
                                            </p:tgtEl>
                                            <p:attrNameLst>
                                              <p:attrName>ppt_x</p:attrName>
                                            </p:attrNameLst>
                                          </p:cBhvr>
                                          <p:tavLst>
                                            <p:tav tm="0">
                                              <p:val>
                                                <p:strVal val="#ppt_x"/>
                                              </p:val>
                                            </p:tav>
                                            <p:tav tm="100000">
                                              <p:val>
                                                <p:strVal val="#ppt_x"/>
                                              </p:val>
                                            </p:tav>
                                          </p:tavLst>
                                        </p:anim>
                                        <p:anim calcmode="lin" valueType="num" p14:bounceEnd="56000">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500"/>
                                </p:stCondLst>
                                <p:childTnLst>
                                  <p:par>
                                    <p:cTn id="22" presetID="17" presetClass="entr" presetSubtype="2"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ppt_x</p:attrName>
                                            </p:attrNameLst>
                                          </p:cBhvr>
                                          <p:tavLst>
                                            <p:tav tm="0">
                                              <p:val>
                                                <p:strVal val="#ppt_x+#ppt_w/2"/>
                                              </p:val>
                                            </p:tav>
                                            <p:tav tm="100000">
                                              <p:val>
                                                <p:strVal val="#ppt_x"/>
                                              </p:val>
                                            </p:tav>
                                          </p:tavLst>
                                        </p:anim>
                                        <p:anim calcmode="lin" valueType="num">
                                          <p:cBhvr>
                                            <p:cTn id="25" dur="500" fill="hold"/>
                                            <p:tgtEl>
                                              <p:spTgt spid="47"/>
                                            </p:tgtEl>
                                            <p:attrNameLst>
                                              <p:attrName>ppt_y</p:attrName>
                                            </p:attrNameLst>
                                          </p:cBhvr>
                                          <p:tavLst>
                                            <p:tav tm="0">
                                              <p:val>
                                                <p:strVal val="#ppt_y"/>
                                              </p:val>
                                            </p:tav>
                                            <p:tav tm="100000">
                                              <p:val>
                                                <p:strVal val="#ppt_y"/>
                                              </p:val>
                                            </p:tav>
                                          </p:tavLst>
                                        </p:anim>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strVal val="#ppt_h"/>
                                              </p:val>
                                            </p:tav>
                                            <p:tav tm="100000">
                                              <p:val>
                                                <p:strVal val="#ppt_h"/>
                                              </p:val>
                                            </p:tav>
                                          </p:tavLst>
                                        </p:anim>
                                      </p:childTnLst>
                                    </p:cTn>
                                  </p:par>
                                  <p:par>
                                    <p:cTn id="28" presetID="2" presetClass="entr" presetSubtype="1" fill="hold" nodeType="withEffect" p14:presetBounceEnd="56000">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14:bounceEnd="56000">
                                          <p:cBhvr additive="base">
                                            <p:cTn id="30" dur="500" fill="hold"/>
                                            <p:tgtEl>
                                              <p:spTgt spid="31"/>
                                            </p:tgtEl>
                                            <p:attrNameLst>
                                              <p:attrName>ppt_x</p:attrName>
                                            </p:attrNameLst>
                                          </p:cBhvr>
                                          <p:tavLst>
                                            <p:tav tm="0">
                                              <p:val>
                                                <p:strVal val="#ppt_x"/>
                                              </p:val>
                                            </p:tav>
                                            <p:tav tm="100000">
                                              <p:val>
                                                <p:strVal val="#ppt_x"/>
                                              </p:val>
                                            </p:tav>
                                          </p:tavLst>
                                        </p:anim>
                                        <p:anim calcmode="lin" valueType="num" p14:bounceEnd="56000">
                                          <p:cBhvr additive="base">
                                            <p:cTn id="31" dur="500" fill="hold"/>
                                            <p:tgtEl>
                                              <p:spTgt spid="31"/>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ID="2" presetClass="entr" presetSubtype="1" fill="hold" nodeType="afterEffect" p14:presetBounceEnd="56000">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14:bounceEnd="56000">
                                          <p:cBhvr additive="base">
                                            <p:cTn id="35" dur="500" fill="hold"/>
                                            <p:tgtEl>
                                              <p:spTgt spid="33"/>
                                            </p:tgtEl>
                                            <p:attrNameLst>
                                              <p:attrName>ppt_x</p:attrName>
                                            </p:attrNameLst>
                                          </p:cBhvr>
                                          <p:tavLst>
                                            <p:tav tm="0">
                                              <p:val>
                                                <p:strVal val="#ppt_x"/>
                                              </p:val>
                                            </p:tav>
                                            <p:tav tm="100000">
                                              <p:val>
                                                <p:strVal val="#ppt_x"/>
                                              </p:val>
                                            </p:tav>
                                          </p:tavLst>
                                        </p:anim>
                                        <p:anim calcmode="lin" valueType="num" p14:bounceEnd="56000">
                                          <p:cBhvr additive="base">
                                            <p:cTn id="36" dur="500" fill="hold"/>
                                            <p:tgtEl>
                                              <p:spTgt spid="33"/>
                                            </p:tgtEl>
                                            <p:attrNameLst>
                                              <p:attrName>ppt_y</p:attrName>
                                            </p:attrNameLst>
                                          </p:cBhvr>
                                          <p:tavLst>
                                            <p:tav tm="0">
                                              <p:val>
                                                <p:strVal val="0-#ppt_h/2"/>
                                              </p:val>
                                            </p:tav>
                                            <p:tav tm="100000">
                                              <p:val>
                                                <p:strVal val="#ppt_y"/>
                                              </p:val>
                                            </p:tav>
                                          </p:tavLst>
                                        </p:anim>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3000"/>
                                </p:stCondLst>
                                <p:childTnLst>
                                  <p:par>
                                    <p:cTn id="42" presetID="17" presetClass="entr" presetSubtype="8"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p:cTn id="44" dur="500" fill="hold"/>
                                            <p:tgtEl>
                                              <p:spTgt spid="51"/>
                                            </p:tgtEl>
                                            <p:attrNameLst>
                                              <p:attrName>ppt_x</p:attrName>
                                            </p:attrNameLst>
                                          </p:cBhvr>
                                          <p:tavLst>
                                            <p:tav tm="0">
                                              <p:val>
                                                <p:strVal val="#ppt_x-#ppt_w/2"/>
                                              </p:val>
                                            </p:tav>
                                            <p:tav tm="100000">
                                              <p:val>
                                                <p:strVal val="#ppt_x"/>
                                              </p:val>
                                            </p:tav>
                                          </p:tavLst>
                                        </p:anim>
                                        <p:anim calcmode="lin" valueType="num">
                                          <p:cBhvr>
                                            <p:cTn id="45" dur="500" fill="hold"/>
                                            <p:tgtEl>
                                              <p:spTgt spid="51"/>
                                            </p:tgtEl>
                                            <p:attrNameLst>
                                              <p:attrName>ppt_y</p:attrName>
                                            </p:attrNameLst>
                                          </p:cBhvr>
                                          <p:tavLst>
                                            <p:tav tm="0">
                                              <p:val>
                                                <p:strVal val="#ppt_y"/>
                                              </p:val>
                                            </p:tav>
                                            <p:tav tm="100000">
                                              <p:val>
                                                <p:strVal val="#ppt_y"/>
                                              </p:val>
                                            </p:tav>
                                          </p:tavLst>
                                        </p:anim>
                                        <p:anim calcmode="lin" valueType="num">
                                          <p:cBhvr>
                                            <p:cTn id="46" dur="500" fill="hold"/>
                                            <p:tgtEl>
                                              <p:spTgt spid="51"/>
                                            </p:tgtEl>
                                            <p:attrNameLst>
                                              <p:attrName>ppt_w</p:attrName>
                                            </p:attrNameLst>
                                          </p:cBhvr>
                                          <p:tavLst>
                                            <p:tav tm="0">
                                              <p:val>
                                                <p:fltVal val="0"/>
                                              </p:val>
                                            </p:tav>
                                            <p:tav tm="100000">
                                              <p:val>
                                                <p:strVal val="#ppt_w"/>
                                              </p:val>
                                            </p:tav>
                                          </p:tavLst>
                                        </p:anim>
                                        <p:anim calcmode="lin" valueType="num">
                                          <p:cBhvr>
                                            <p:cTn id="47" dur="500" fill="hold"/>
                                            <p:tgtEl>
                                              <p:spTgt spid="51"/>
                                            </p:tgtEl>
                                            <p:attrNameLst>
                                              <p:attrName>ppt_h</p:attrName>
                                            </p:attrNameLst>
                                          </p:cBhvr>
                                          <p:tavLst>
                                            <p:tav tm="0">
                                              <p:val>
                                                <p:strVal val="#ppt_h"/>
                                              </p:val>
                                            </p:tav>
                                            <p:tav tm="100000">
                                              <p:val>
                                                <p:strVal val="#ppt_h"/>
                                              </p:val>
                                            </p:tav>
                                          </p:tavLst>
                                        </p:anim>
                                      </p:childTnLst>
                                    </p:cTn>
                                  </p:par>
                                  <p:par>
                                    <p:cTn id="48" presetID="2" presetClass="entr" presetSubtype="4"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 calcmode="lin" valueType="num">
                                          <p:cBhvr additive="base">
                                            <p:cTn id="50" dur="500" fill="hold"/>
                                            <p:tgtEl>
                                              <p:spTgt spid="52"/>
                                            </p:tgtEl>
                                            <p:attrNameLst>
                                              <p:attrName>ppt_x</p:attrName>
                                            </p:attrNameLst>
                                          </p:cBhvr>
                                          <p:tavLst>
                                            <p:tav tm="0">
                                              <p:val>
                                                <p:strVal val="#ppt_x"/>
                                              </p:val>
                                            </p:tav>
                                            <p:tav tm="100000">
                                              <p:val>
                                                <p:strVal val="#ppt_x"/>
                                              </p:val>
                                            </p:tav>
                                          </p:tavLst>
                                        </p:anim>
                                        <p:anim calcmode="lin" valueType="num">
                                          <p:cBhvr additive="base">
                                            <p:cTn id="51" dur="500" fill="hold"/>
                                            <p:tgtEl>
                                              <p:spTgt spid="52"/>
                                            </p:tgtEl>
                                            <p:attrNameLst>
                                              <p:attrName>ppt_y</p:attrName>
                                            </p:attrNameLst>
                                          </p:cBhvr>
                                          <p:tavLst>
                                            <p:tav tm="0">
                                              <p:val>
                                                <p:strVal val="1+#ppt_h/2"/>
                                              </p:val>
                                            </p:tav>
                                            <p:tav tm="100000">
                                              <p:val>
                                                <p:strVal val="#ppt_y"/>
                                              </p:val>
                                            </p:tav>
                                          </p:tavLst>
                                        </p:anim>
                                      </p:childTnLst>
                                    </p:cTn>
                                  </p:par>
                                  <p:par>
                                    <p:cTn id="52" presetID="2" presetClass="entr" presetSubtype="1" fill="hold" nodeType="withEffect" p14:presetBounceEnd="56000">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14:bounceEnd="56000">
                                          <p:cBhvr additive="base">
                                            <p:cTn id="54" dur="500" fill="hold"/>
                                            <p:tgtEl>
                                              <p:spTgt spid="4"/>
                                            </p:tgtEl>
                                            <p:attrNameLst>
                                              <p:attrName>ppt_x</p:attrName>
                                            </p:attrNameLst>
                                          </p:cBhvr>
                                          <p:tavLst>
                                            <p:tav tm="0">
                                              <p:val>
                                                <p:strVal val="#ppt_x"/>
                                              </p:val>
                                            </p:tav>
                                            <p:tav tm="100000">
                                              <p:val>
                                                <p:strVal val="#ppt_x"/>
                                              </p:val>
                                            </p:tav>
                                          </p:tavLst>
                                        </p:anim>
                                        <p:anim calcmode="lin" valueType="num" p14:bounceEnd="56000">
                                          <p:cBhvr additive="base">
                                            <p:cTn id="55" dur="500" fill="hold"/>
                                            <p:tgtEl>
                                              <p:spTgt spid="4"/>
                                            </p:tgtEl>
                                            <p:attrNameLst>
                                              <p:attrName>ppt_y</p:attrName>
                                            </p:attrNameLst>
                                          </p:cBhvr>
                                          <p:tavLst>
                                            <p:tav tm="0">
                                              <p:val>
                                                <p:strVal val="0-#ppt_h/2"/>
                                              </p:val>
                                            </p:tav>
                                            <p:tav tm="100000">
                                              <p:val>
                                                <p:strVal val="#ppt_y"/>
                                              </p:val>
                                            </p:tav>
                                          </p:tavLst>
                                        </p:anim>
                                      </p:childTnLst>
                                    </p:cTn>
                                  </p:par>
                                </p:childTnLst>
                              </p:cTn>
                            </p:par>
                            <p:par>
                              <p:cTn id="56" fill="hold">
                                <p:stCondLst>
                                  <p:cond delay="3500"/>
                                </p:stCondLst>
                                <p:childTnLst>
                                  <p:par>
                                    <p:cTn id="57" presetID="2" presetClass="entr" presetSubtype="1" fill="hold" nodeType="afterEffect" p14:presetBounceEnd="56000">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14:bounceEnd="56000">
                                          <p:cBhvr additive="base">
                                            <p:cTn id="59" dur="500" fill="hold"/>
                                            <p:tgtEl>
                                              <p:spTgt spid="12"/>
                                            </p:tgtEl>
                                            <p:attrNameLst>
                                              <p:attrName>ppt_x</p:attrName>
                                            </p:attrNameLst>
                                          </p:cBhvr>
                                          <p:tavLst>
                                            <p:tav tm="0">
                                              <p:val>
                                                <p:strVal val="#ppt_x"/>
                                              </p:val>
                                            </p:tav>
                                            <p:tav tm="100000">
                                              <p:val>
                                                <p:strVal val="#ppt_x"/>
                                              </p:val>
                                            </p:tav>
                                          </p:tavLst>
                                        </p:anim>
                                        <p:anim calcmode="lin" valueType="num" p14:bounceEnd="56000">
                                          <p:cBhvr additive="base">
                                            <p:cTn id="60" dur="500" fill="hold"/>
                                            <p:tgtEl>
                                              <p:spTgt spid="12"/>
                                            </p:tgtEl>
                                            <p:attrNameLst>
                                              <p:attrName>ppt_y</p:attrName>
                                            </p:attrNameLst>
                                          </p:cBhvr>
                                          <p:tavLst>
                                            <p:tav tm="0">
                                              <p:val>
                                                <p:strVal val="0-#ppt_h/2"/>
                                              </p:val>
                                            </p:tav>
                                            <p:tav tm="100000">
                                              <p:val>
                                                <p:strVal val="#ppt_y"/>
                                              </p:val>
                                            </p:tav>
                                          </p:tavLst>
                                        </p:anim>
                                      </p:childTnLst>
                                    </p:cTn>
                                  </p:par>
                                  <p:par>
                                    <p:cTn id="61" presetID="10"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4000"/>
                                </p:stCondLst>
                                <p:childTnLst>
                                  <p:par>
                                    <p:cTn id="65" presetID="17" presetClass="entr" presetSubtype="2" fill="hold" nodeType="after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p:cTn id="67" dur="500" fill="hold"/>
                                            <p:tgtEl>
                                              <p:spTgt spid="49"/>
                                            </p:tgtEl>
                                            <p:attrNameLst>
                                              <p:attrName>ppt_x</p:attrName>
                                            </p:attrNameLst>
                                          </p:cBhvr>
                                          <p:tavLst>
                                            <p:tav tm="0">
                                              <p:val>
                                                <p:strVal val="#ppt_x+#ppt_w/2"/>
                                              </p:val>
                                            </p:tav>
                                            <p:tav tm="100000">
                                              <p:val>
                                                <p:strVal val="#ppt_x"/>
                                              </p:val>
                                            </p:tav>
                                          </p:tavLst>
                                        </p:anim>
                                        <p:anim calcmode="lin" valueType="num">
                                          <p:cBhvr>
                                            <p:cTn id="68" dur="500" fill="hold"/>
                                            <p:tgtEl>
                                              <p:spTgt spid="49"/>
                                            </p:tgtEl>
                                            <p:attrNameLst>
                                              <p:attrName>ppt_y</p:attrName>
                                            </p:attrNameLst>
                                          </p:cBhvr>
                                          <p:tavLst>
                                            <p:tav tm="0">
                                              <p:val>
                                                <p:strVal val="#ppt_y"/>
                                              </p:val>
                                            </p:tav>
                                            <p:tav tm="100000">
                                              <p:val>
                                                <p:strVal val="#ppt_y"/>
                                              </p:val>
                                            </p:tav>
                                          </p:tavLst>
                                        </p:anim>
                                        <p:anim calcmode="lin" valueType="num">
                                          <p:cBhvr>
                                            <p:cTn id="69" dur="500" fill="hold"/>
                                            <p:tgtEl>
                                              <p:spTgt spid="49"/>
                                            </p:tgtEl>
                                            <p:attrNameLst>
                                              <p:attrName>ppt_w</p:attrName>
                                            </p:attrNameLst>
                                          </p:cBhvr>
                                          <p:tavLst>
                                            <p:tav tm="0">
                                              <p:val>
                                                <p:fltVal val="0"/>
                                              </p:val>
                                            </p:tav>
                                            <p:tav tm="100000">
                                              <p:val>
                                                <p:strVal val="#ppt_w"/>
                                              </p:val>
                                            </p:tav>
                                          </p:tavLst>
                                        </p:anim>
                                        <p:anim calcmode="lin" valueType="num">
                                          <p:cBhvr>
                                            <p:cTn id="70" dur="500" fill="hold"/>
                                            <p:tgtEl>
                                              <p:spTgt spid="49"/>
                                            </p:tgtEl>
                                            <p:attrNameLst>
                                              <p:attrName>ppt_h</p:attrName>
                                            </p:attrNameLst>
                                          </p:cBhvr>
                                          <p:tavLst>
                                            <p:tav tm="0">
                                              <p:val>
                                                <p:strVal val="#ppt_h"/>
                                              </p:val>
                                            </p:tav>
                                            <p:tav tm="100000">
                                              <p:val>
                                                <p:strVal val="#ppt_h"/>
                                              </p:val>
                                            </p:tav>
                                          </p:tavLst>
                                        </p:anim>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2" presetClass="entr" presetSubtype="1" fill="hold" nodeType="with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additive="base">
                                            <p:cTn id="76" dur="500" fill="hold"/>
                                            <p:tgtEl>
                                              <p:spTgt spid="54"/>
                                            </p:tgtEl>
                                            <p:attrNameLst>
                                              <p:attrName>ppt_x</p:attrName>
                                            </p:attrNameLst>
                                          </p:cBhvr>
                                          <p:tavLst>
                                            <p:tav tm="0">
                                              <p:val>
                                                <p:strVal val="#ppt_x"/>
                                              </p:val>
                                            </p:tav>
                                            <p:tav tm="100000">
                                              <p:val>
                                                <p:strVal val="#ppt_x"/>
                                              </p:val>
                                            </p:tav>
                                          </p:tavLst>
                                        </p:anim>
                                        <p:anim calcmode="lin" valueType="num">
                                          <p:cBhvr additive="base">
                                            <p:cTn id="77" dur="500" fill="hold"/>
                                            <p:tgtEl>
                                              <p:spTgt spid="54"/>
                                            </p:tgtEl>
                                            <p:attrNameLst>
                                              <p:attrName>ppt_y</p:attrName>
                                            </p:attrNameLst>
                                          </p:cBhvr>
                                          <p:tavLst>
                                            <p:tav tm="0">
                                              <p:val>
                                                <p:strVal val="0-#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 calcmode="lin" valueType="num">
                                          <p:cBhvr additive="base">
                                            <p:cTn id="80" dur="500" fill="hold"/>
                                            <p:tgtEl>
                                              <p:spTgt spid="15"/>
                                            </p:tgtEl>
                                            <p:attrNameLst>
                                              <p:attrName>ppt_x</p:attrName>
                                            </p:attrNameLst>
                                          </p:cBhvr>
                                          <p:tavLst>
                                            <p:tav tm="0">
                                              <p:val>
                                                <p:strVal val="#ppt_x"/>
                                              </p:val>
                                            </p:tav>
                                            <p:tav tm="100000">
                                              <p:val>
                                                <p:strVal val="#ppt_x"/>
                                              </p:val>
                                            </p:tav>
                                          </p:tavLst>
                                        </p:anim>
                                        <p:anim calcmode="lin" valueType="num">
                                          <p:cBhvr additive="base">
                                            <p:cTn id="81" dur="500" fill="hold"/>
                                            <p:tgtEl>
                                              <p:spTgt spid="15"/>
                                            </p:tgtEl>
                                            <p:attrNameLst>
                                              <p:attrName>ppt_y</p:attrName>
                                            </p:attrNameLst>
                                          </p:cBhvr>
                                          <p:tavLst>
                                            <p:tav tm="0">
                                              <p:val>
                                                <p:strVal val="1+#ppt_h/2"/>
                                              </p:val>
                                            </p:tav>
                                            <p:tav tm="100000">
                                              <p:val>
                                                <p:strVal val="#ppt_y"/>
                                              </p:val>
                                            </p:tav>
                                          </p:tavLst>
                                        </p:anim>
                                      </p:childTnLst>
                                    </p:cTn>
                                  </p:par>
                                  <p:par>
                                    <p:cTn id="82" presetID="2" presetClass="entr" presetSubtype="1"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anim calcmode="lin" valueType="num">
                                          <p:cBhvr additive="base">
                                            <p:cTn id="84" dur="500" fill="hold"/>
                                            <p:tgtEl>
                                              <p:spTgt spid="55"/>
                                            </p:tgtEl>
                                            <p:attrNameLst>
                                              <p:attrName>ppt_x</p:attrName>
                                            </p:attrNameLst>
                                          </p:cBhvr>
                                          <p:tavLst>
                                            <p:tav tm="0">
                                              <p:val>
                                                <p:strVal val="#ppt_x"/>
                                              </p:val>
                                            </p:tav>
                                            <p:tav tm="100000">
                                              <p:val>
                                                <p:strVal val="#ppt_x"/>
                                              </p:val>
                                            </p:tav>
                                          </p:tavLst>
                                        </p:anim>
                                        <p:anim calcmode="lin" valueType="num">
                                          <p:cBhvr additive="base">
                                            <p:cTn id="85" dur="500" fill="hold"/>
                                            <p:tgtEl>
                                              <p:spTgt spid="55"/>
                                            </p:tgtEl>
                                            <p:attrNameLst>
                                              <p:attrName>ppt_y</p:attrName>
                                            </p:attrNameLst>
                                          </p:cBhvr>
                                          <p:tavLst>
                                            <p:tav tm="0">
                                              <p:val>
                                                <p:strVal val="0-#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16"/>
                                            </p:tgtEl>
                                            <p:attrNameLst>
                                              <p:attrName>style.visibility</p:attrName>
                                            </p:attrNameLst>
                                          </p:cBhvr>
                                          <p:to>
                                            <p:strVal val="visible"/>
                                          </p:to>
                                        </p:set>
                                        <p:anim calcmode="lin" valueType="num">
                                          <p:cBhvr additive="base">
                                            <p:cTn id="88" dur="500" fill="hold"/>
                                            <p:tgtEl>
                                              <p:spTgt spid="16"/>
                                            </p:tgtEl>
                                            <p:attrNameLst>
                                              <p:attrName>ppt_x</p:attrName>
                                            </p:attrNameLst>
                                          </p:cBhvr>
                                          <p:tavLst>
                                            <p:tav tm="0">
                                              <p:val>
                                                <p:strVal val="#ppt_x"/>
                                              </p:val>
                                            </p:tav>
                                            <p:tav tm="100000">
                                              <p:val>
                                                <p:strVal val="#ppt_x"/>
                                              </p:val>
                                            </p:tav>
                                          </p:tavLst>
                                        </p:anim>
                                        <p:anim calcmode="lin" valueType="num">
                                          <p:cBhvr additive="base">
                                            <p:cTn id="8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8" grpId="0" animBg="1"/>
          <p:bldP spid="11" grpId="0" animBg="1"/>
          <p:bldP spid="10" grpId="0" animBg="1"/>
          <p:bldP spid="9" grpId="0" animBg="1"/>
          <p:bldP spid="15"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500"/>
                                </p:stCondLst>
                                <p:childTnLst>
                                  <p:par>
                                    <p:cTn id="22" presetID="17" presetClass="entr" presetSubtype="2"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ppt_x</p:attrName>
                                            </p:attrNameLst>
                                          </p:cBhvr>
                                          <p:tavLst>
                                            <p:tav tm="0">
                                              <p:val>
                                                <p:strVal val="#ppt_x+#ppt_w/2"/>
                                              </p:val>
                                            </p:tav>
                                            <p:tav tm="100000">
                                              <p:val>
                                                <p:strVal val="#ppt_x"/>
                                              </p:val>
                                            </p:tav>
                                          </p:tavLst>
                                        </p:anim>
                                        <p:anim calcmode="lin" valueType="num">
                                          <p:cBhvr>
                                            <p:cTn id="25" dur="500" fill="hold"/>
                                            <p:tgtEl>
                                              <p:spTgt spid="47"/>
                                            </p:tgtEl>
                                            <p:attrNameLst>
                                              <p:attrName>ppt_y</p:attrName>
                                            </p:attrNameLst>
                                          </p:cBhvr>
                                          <p:tavLst>
                                            <p:tav tm="0">
                                              <p:val>
                                                <p:strVal val="#ppt_y"/>
                                              </p:val>
                                            </p:tav>
                                            <p:tav tm="100000">
                                              <p:val>
                                                <p:strVal val="#ppt_y"/>
                                              </p:val>
                                            </p:tav>
                                          </p:tavLst>
                                        </p:anim>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strVal val="#ppt_h"/>
                                              </p:val>
                                            </p:tav>
                                            <p:tav tm="100000">
                                              <p:val>
                                                <p:strVal val="#ppt_h"/>
                                              </p:val>
                                            </p:tav>
                                          </p:tavLst>
                                        </p:anim>
                                      </p:childTnLst>
                                    </p:cTn>
                                  </p:par>
                                  <p:par>
                                    <p:cTn id="28" presetID="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ppt_x"/>
                                              </p:val>
                                            </p:tav>
                                            <p:tav tm="100000">
                                              <p:val>
                                                <p:strVal val="#ppt_x"/>
                                              </p:val>
                                            </p:tav>
                                          </p:tavLst>
                                        </p:anim>
                                        <p:anim calcmode="lin" valueType="num">
                                          <p:cBhvr additive="base">
                                            <p:cTn id="31" dur="500" fill="hold"/>
                                            <p:tgtEl>
                                              <p:spTgt spid="31"/>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ID="2" presetClass="entr" presetSubtype="1"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0-#ppt_h/2"/>
                                              </p:val>
                                            </p:tav>
                                            <p:tav tm="100000">
                                              <p:val>
                                                <p:strVal val="#ppt_y"/>
                                              </p:val>
                                            </p:tav>
                                          </p:tavLst>
                                        </p:anim>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3000"/>
                                </p:stCondLst>
                                <p:childTnLst>
                                  <p:par>
                                    <p:cTn id="42" presetID="17" presetClass="entr" presetSubtype="8"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p:cTn id="44" dur="500" fill="hold"/>
                                            <p:tgtEl>
                                              <p:spTgt spid="51"/>
                                            </p:tgtEl>
                                            <p:attrNameLst>
                                              <p:attrName>ppt_x</p:attrName>
                                            </p:attrNameLst>
                                          </p:cBhvr>
                                          <p:tavLst>
                                            <p:tav tm="0">
                                              <p:val>
                                                <p:strVal val="#ppt_x-#ppt_w/2"/>
                                              </p:val>
                                            </p:tav>
                                            <p:tav tm="100000">
                                              <p:val>
                                                <p:strVal val="#ppt_x"/>
                                              </p:val>
                                            </p:tav>
                                          </p:tavLst>
                                        </p:anim>
                                        <p:anim calcmode="lin" valueType="num">
                                          <p:cBhvr>
                                            <p:cTn id="45" dur="500" fill="hold"/>
                                            <p:tgtEl>
                                              <p:spTgt spid="51"/>
                                            </p:tgtEl>
                                            <p:attrNameLst>
                                              <p:attrName>ppt_y</p:attrName>
                                            </p:attrNameLst>
                                          </p:cBhvr>
                                          <p:tavLst>
                                            <p:tav tm="0">
                                              <p:val>
                                                <p:strVal val="#ppt_y"/>
                                              </p:val>
                                            </p:tav>
                                            <p:tav tm="100000">
                                              <p:val>
                                                <p:strVal val="#ppt_y"/>
                                              </p:val>
                                            </p:tav>
                                          </p:tavLst>
                                        </p:anim>
                                        <p:anim calcmode="lin" valueType="num">
                                          <p:cBhvr>
                                            <p:cTn id="46" dur="500" fill="hold"/>
                                            <p:tgtEl>
                                              <p:spTgt spid="51"/>
                                            </p:tgtEl>
                                            <p:attrNameLst>
                                              <p:attrName>ppt_w</p:attrName>
                                            </p:attrNameLst>
                                          </p:cBhvr>
                                          <p:tavLst>
                                            <p:tav tm="0">
                                              <p:val>
                                                <p:fltVal val="0"/>
                                              </p:val>
                                            </p:tav>
                                            <p:tav tm="100000">
                                              <p:val>
                                                <p:strVal val="#ppt_w"/>
                                              </p:val>
                                            </p:tav>
                                          </p:tavLst>
                                        </p:anim>
                                        <p:anim calcmode="lin" valueType="num">
                                          <p:cBhvr>
                                            <p:cTn id="47" dur="500" fill="hold"/>
                                            <p:tgtEl>
                                              <p:spTgt spid="51"/>
                                            </p:tgtEl>
                                            <p:attrNameLst>
                                              <p:attrName>ppt_h</p:attrName>
                                            </p:attrNameLst>
                                          </p:cBhvr>
                                          <p:tavLst>
                                            <p:tav tm="0">
                                              <p:val>
                                                <p:strVal val="#ppt_h"/>
                                              </p:val>
                                            </p:tav>
                                            <p:tav tm="100000">
                                              <p:val>
                                                <p:strVal val="#ppt_h"/>
                                              </p:val>
                                            </p:tav>
                                          </p:tavLst>
                                        </p:anim>
                                      </p:childTnLst>
                                    </p:cTn>
                                  </p:par>
                                  <p:par>
                                    <p:cTn id="48" presetID="2" presetClass="entr" presetSubtype="4"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 calcmode="lin" valueType="num">
                                          <p:cBhvr additive="base">
                                            <p:cTn id="50" dur="500" fill="hold"/>
                                            <p:tgtEl>
                                              <p:spTgt spid="52"/>
                                            </p:tgtEl>
                                            <p:attrNameLst>
                                              <p:attrName>ppt_x</p:attrName>
                                            </p:attrNameLst>
                                          </p:cBhvr>
                                          <p:tavLst>
                                            <p:tav tm="0">
                                              <p:val>
                                                <p:strVal val="#ppt_x"/>
                                              </p:val>
                                            </p:tav>
                                            <p:tav tm="100000">
                                              <p:val>
                                                <p:strVal val="#ppt_x"/>
                                              </p:val>
                                            </p:tav>
                                          </p:tavLst>
                                        </p:anim>
                                        <p:anim calcmode="lin" valueType="num">
                                          <p:cBhvr additive="base">
                                            <p:cTn id="51" dur="500" fill="hold"/>
                                            <p:tgtEl>
                                              <p:spTgt spid="52"/>
                                            </p:tgtEl>
                                            <p:attrNameLst>
                                              <p:attrName>ppt_y</p:attrName>
                                            </p:attrNameLst>
                                          </p:cBhvr>
                                          <p:tavLst>
                                            <p:tav tm="0">
                                              <p:val>
                                                <p:strVal val="1+#ppt_h/2"/>
                                              </p:val>
                                            </p:tav>
                                            <p:tav tm="100000">
                                              <p:val>
                                                <p:strVal val="#ppt_y"/>
                                              </p:val>
                                            </p:tav>
                                          </p:tavLst>
                                        </p:anim>
                                      </p:childTnLst>
                                    </p:cTn>
                                  </p:par>
                                  <p:par>
                                    <p:cTn id="52" presetID="2" presetClass="entr" presetSubtype="1"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ppt_x"/>
                                              </p:val>
                                            </p:tav>
                                            <p:tav tm="100000">
                                              <p:val>
                                                <p:strVal val="#ppt_x"/>
                                              </p:val>
                                            </p:tav>
                                          </p:tavLst>
                                        </p:anim>
                                        <p:anim calcmode="lin" valueType="num">
                                          <p:cBhvr additive="base">
                                            <p:cTn id="55" dur="500" fill="hold"/>
                                            <p:tgtEl>
                                              <p:spTgt spid="4"/>
                                            </p:tgtEl>
                                            <p:attrNameLst>
                                              <p:attrName>ppt_y</p:attrName>
                                            </p:attrNameLst>
                                          </p:cBhvr>
                                          <p:tavLst>
                                            <p:tav tm="0">
                                              <p:val>
                                                <p:strVal val="0-#ppt_h/2"/>
                                              </p:val>
                                            </p:tav>
                                            <p:tav tm="100000">
                                              <p:val>
                                                <p:strVal val="#ppt_y"/>
                                              </p:val>
                                            </p:tav>
                                          </p:tavLst>
                                        </p:anim>
                                      </p:childTnLst>
                                    </p:cTn>
                                  </p:par>
                                </p:childTnLst>
                              </p:cTn>
                            </p:par>
                            <p:par>
                              <p:cTn id="56" fill="hold">
                                <p:stCondLst>
                                  <p:cond delay="3500"/>
                                </p:stCondLst>
                                <p:childTnLst>
                                  <p:par>
                                    <p:cTn id="57" presetID="2" presetClass="entr" presetSubtype="1"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0-#ppt_h/2"/>
                                              </p:val>
                                            </p:tav>
                                            <p:tav tm="100000">
                                              <p:val>
                                                <p:strVal val="#ppt_y"/>
                                              </p:val>
                                            </p:tav>
                                          </p:tavLst>
                                        </p:anim>
                                      </p:childTnLst>
                                    </p:cTn>
                                  </p:par>
                                  <p:par>
                                    <p:cTn id="61" presetID="10"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4000"/>
                                </p:stCondLst>
                                <p:childTnLst>
                                  <p:par>
                                    <p:cTn id="65" presetID="17" presetClass="entr" presetSubtype="2" fill="hold" nodeType="after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p:cTn id="67" dur="500" fill="hold"/>
                                            <p:tgtEl>
                                              <p:spTgt spid="49"/>
                                            </p:tgtEl>
                                            <p:attrNameLst>
                                              <p:attrName>ppt_x</p:attrName>
                                            </p:attrNameLst>
                                          </p:cBhvr>
                                          <p:tavLst>
                                            <p:tav tm="0">
                                              <p:val>
                                                <p:strVal val="#ppt_x+#ppt_w/2"/>
                                              </p:val>
                                            </p:tav>
                                            <p:tav tm="100000">
                                              <p:val>
                                                <p:strVal val="#ppt_x"/>
                                              </p:val>
                                            </p:tav>
                                          </p:tavLst>
                                        </p:anim>
                                        <p:anim calcmode="lin" valueType="num">
                                          <p:cBhvr>
                                            <p:cTn id="68" dur="500" fill="hold"/>
                                            <p:tgtEl>
                                              <p:spTgt spid="49"/>
                                            </p:tgtEl>
                                            <p:attrNameLst>
                                              <p:attrName>ppt_y</p:attrName>
                                            </p:attrNameLst>
                                          </p:cBhvr>
                                          <p:tavLst>
                                            <p:tav tm="0">
                                              <p:val>
                                                <p:strVal val="#ppt_y"/>
                                              </p:val>
                                            </p:tav>
                                            <p:tav tm="100000">
                                              <p:val>
                                                <p:strVal val="#ppt_y"/>
                                              </p:val>
                                            </p:tav>
                                          </p:tavLst>
                                        </p:anim>
                                        <p:anim calcmode="lin" valueType="num">
                                          <p:cBhvr>
                                            <p:cTn id="69" dur="500" fill="hold"/>
                                            <p:tgtEl>
                                              <p:spTgt spid="49"/>
                                            </p:tgtEl>
                                            <p:attrNameLst>
                                              <p:attrName>ppt_w</p:attrName>
                                            </p:attrNameLst>
                                          </p:cBhvr>
                                          <p:tavLst>
                                            <p:tav tm="0">
                                              <p:val>
                                                <p:fltVal val="0"/>
                                              </p:val>
                                            </p:tav>
                                            <p:tav tm="100000">
                                              <p:val>
                                                <p:strVal val="#ppt_w"/>
                                              </p:val>
                                            </p:tav>
                                          </p:tavLst>
                                        </p:anim>
                                        <p:anim calcmode="lin" valueType="num">
                                          <p:cBhvr>
                                            <p:cTn id="70" dur="500" fill="hold"/>
                                            <p:tgtEl>
                                              <p:spTgt spid="49"/>
                                            </p:tgtEl>
                                            <p:attrNameLst>
                                              <p:attrName>ppt_h</p:attrName>
                                            </p:attrNameLst>
                                          </p:cBhvr>
                                          <p:tavLst>
                                            <p:tav tm="0">
                                              <p:val>
                                                <p:strVal val="#ppt_h"/>
                                              </p:val>
                                            </p:tav>
                                            <p:tav tm="100000">
                                              <p:val>
                                                <p:strVal val="#ppt_h"/>
                                              </p:val>
                                            </p:tav>
                                          </p:tavLst>
                                        </p:anim>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2" presetClass="entr" presetSubtype="1" fill="hold" nodeType="with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additive="base">
                                            <p:cTn id="76" dur="500" fill="hold"/>
                                            <p:tgtEl>
                                              <p:spTgt spid="54"/>
                                            </p:tgtEl>
                                            <p:attrNameLst>
                                              <p:attrName>ppt_x</p:attrName>
                                            </p:attrNameLst>
                                          </p:cBhvr>
                                          <p:tavLst>
                                            <p:tav tm="0">
                                              <p:val>
                                                <p:strVal val="#ppt_x"/>
                                              </p:val>
                                            </p:tav>
                                            <p:tav tm="100000">
                                              <p:val>
                                                <p:strVal val="#ppt_x"/>
                                              </p:val>
                                            </p:tav>
                                          </p:tavLst>
                                        </p:anim>
                                        <p:anim calcmode="lin" valueType="num">
                                          <p:cBhvr additive="base">
                                            <p:cTn id="77" dur="500" fill="hold"/>
                                            <p:tgtEl>
                                              <p:spTgt spid="54"/>
                                            </p:tgtEl>
                                            <p:attrNameLst>
                                              <p:attrName>ppt_y</p:attrName>
                                            </p:attrNameLst>
                                          </p:cBhvr>
                                          <p:tavLst>
                                            <p:tav tm="0">
                                              <p:val>
                                                <p:strVal val="0-#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 calcmode="lin" valueType="num">
                                          <p:cBhvr additive="base">
                                            <p:cTn id="80" dur="500" fill="hold"/>
                                            <p:tgtEl>
                                              <p:spTgt spid="15"/>
                                            </p:tgtEl>
                                            <p:attrNameLst>
                                              <p:attrName>ppt_x</p:attrName>
                                            </p:attrNameLst>
                                          </p:cBhvr>
                                          <p:tavLst>
                                            <p:tav tm="0">
                                              <p:val>
                                                <p:strVal val="#ppt_x"/>
                                              </p:val>
                                            </p:tav>
                                            <p:tav tm="100000">
                                              <p:val>
                                                <p:strVal val="#ppt_x"/>
                                              </p:val>
                                            </p:tav>
                                          </p:tavLst>
                                        </p:anim>
                                        <p:anim calcmode="lin" valueType="num">
                                          <p:cBhvr additive="base">
                                            <p:cTn id="81" dur="500" fill="hold"/>
                                            <p:tgtEl>
                                              <p:spTgt spid="15"/>
                                            </p:tgtEl>
                                            <p:attrNameLst>
                                              <p:attrName>ppt_y</p:attrName>
                                            </p:attrNameLst>
                                          </p:cBhvr>
                                          <p:tavLst>
                                            <p:tav tm="0">
                                              <p:val>
                                                <p:strVal val="1+#ppt_h/2"/>
                                              </p:val>
                                            </p:tav>
                                            <p:tav tm="100000">
                                              <p:val>
                                                <p:strVal val="#ppt_y"/>
                                              </p:val>
                                            </p:tav>
                                          </p:tavLst>
                                        </p:anim>
                                      </p:childTnLst>
                                    </p:cTn>
                                  </p:par>
                                  <p:par>
                                    <p:cTn id="82" presetID="2" presetClass="entr" presetSubtype="1"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anim calcmode="lin" valueType="num">
                                          <p:cBhvr additive="base">
                                            <p:cTn id="84" dur="500" fill="hold"/>
                                            <p:tgtEl>
                                              <p:spTgt spid="55"/>
                                            </p:tgtEl>
                                            <p:attrNameLst>
                                              <p:attrName>ppt_x</p:attrName>
                                            </p:attrNameLst>
                                          </p:cBhvr>
                                          <p:tavLst>
                                            <p:tav tm="0">
                                              <p:val>
                                                <p:strVal val="#ppt_x"/>
                                              </p:val>
                                            </p:tav>
                                            <p:tav tm="100000">
                                              <p:val>
                                                <p:strVal val="#ppt_x"/>
                                              </p:val>
                                            </p:tav>
                                          </p:tavLst>
                                        </p:anim>
                                        <p:anim calcmode="lin" valueType="num">
                                          <p:cBhvr additive="base">
                                            <p:cTn id="85" dur="500" fill="hold"/>
                                            <p:tgtEl>
                                              <p:spTgt spid="55"/>
                                            </p:tgtEl>
                                            <p:attrNameLst>
                                              <p:attrName>ppt_y</p:attrName>
                                            </p:attrNameLst>
                                          </p:cBhvr>
                                          <p:tavLst>
                                            <p:tav tm="0">
                                              <p:val>
                                                <p:strVal val="0-#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16"/>
                                            </p:tgtEl>
                                            <p:attrNameLst>
                                              <p:attrName>style.visibility</p:attrName>
                                            </p:attrNameLst>
                                          </p:cBhvr>
                                          <p:to>
                                            <p:strVal val="visible"/>
                                          </p:to>
                                        </p:set>
                                        <p:anim calcmode="lin" valueType="num">
                                          <p:cBhvr additive="base">
                                            <p:cTn id="88" dur="500" fill="hold"/>
                                            <p:tgtEl>
                                              <p:spTgt spid="16"/>
                                            </p:tgtEl>
                                            <p:attrNameLst>
                                              <p:attrName>ppt_x</p:attrName>
                                            </p:attrNameLst>
                                          </p:cBhvr>
                                          <p:tavLst>
                                            <p:tav tm="0">
                                              <p:val>
                                                <p:strVal val="#ppt_x"/>
                                              </p:val>
                                            </p:tav>
                                            <p:tav tm="100000">
                                              <p:val>
                                                <p:strVal val="#ppt_x"/>
                                              </p:val>
                                            </p:tav>
                                          </p:tavLst>
                                        </p:anim>
                                        <p:anim calcmode="lin" valueType="num">
                                          <p:cBhvr additive="base">
                                            <p:cTn id="8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8" grpId="0" animBg="1"/>
          <p:bldP spid="11" grpId="0" animBg="1"/>
          <p:bldP spid="10" grpId="0" animBg="1"/>
          <p:bldP spid="9" grpId="0" animBg="1"/>
          <p:bldP spid="15" grpId="0"/>
          <p:bldP spid="16"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4240674" y="0"/>
            <a:ext cx="3018626" cy="1028700"/>
            <a:chOff x="0" y="0"/>
            <a:chExt cx="425492" cy="145001"/>
          </a:xfrm>
        </p:grpSpPr>
        <p:sp>
          <p:nvSpPr>
            <p:cNvPr id="4" name="Freeform 4"/>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5" name="TextBox 5"/>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28700" y="0"/>
            <a:ext cx="12967636" cy="1028700"/>
            <a:chOff x="0" y="0"/>
            <a:chExt cx="1827860" cy="145001"/>
          </a:xfrm>
        </p:grpSpPr>
        <p:sp>
          <p:nvSpPr>
            <p:cNvPr id="7" name="Freeform 7"/>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8" name="TextBox 8"/>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8159205" y="8355980"/>
            <a:ext cx="128795" cy="902320"/>
            <a:chOff x="0" y="0"/>
            <a:chExt cx="101764" cy="712944"/>
          </a:xfrm>
        </p:grpSpPr>
        <p:sp>
          <p:nvSpPr>
            <p:cNvPr id="10" name="Freeform 10"/>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1" name="TextBox 11"/>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2" name="Freeform 12"/>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TextBox 14"/>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Search . . . .</a:t>
            </a:r>
          </a:p>
        </p:txBody>
      </p:sp>
      <p:sp>
        <p:nvSpPr>
          <p:cNvPr id="16" name="TextBox 16"/>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Contact</a:t>
            </a:r>
          </a:p>
        </p:txBody>
      </p:sp>
      <p:sp>
        <p:nvSpPr>
          <p:cNvPr id="17" name="TextBox 17"/>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About Us</a:t>
            </a:r>
          </a:p>
        </p:txBody>
      </p:sp>
      <p:sp>
        <p:nvSpPr>
          <p:cNvPr id="18" name="TextBox 18"/>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Service</a:t>
            </a:r>
          </a:p>
        </p:txBody>
      </p:sp>
      <p:sp>
        <p:nvSpPr>
          <p:cNvPr id="19" name="TextBox 19"/>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Home</a:t>
            </a:r>
          </a:p>
        </p:txBody>
      </p:sp>
      <p:sp>
        <p:nvSpPr>
          <p:cNvPr id="20" name="TextBox 20"/>
          <p:cNvSpPr txBox="1"/>
          <p:nvPr/>
        </p:nvSpPr>
        <p:spPr>
          <a:xfrm>
            <a:off x="1028700" y="3238500"/>
            <a:ext cx="11071471" cy="3019545"/>
          </a:xfrm>
          <a:prstGeom prst="rect">
            <a:avLst/>
          </a:prstGeom>
        </p:spPr>
        <p:txBody>
          <a:bodyPr lIns="0" tIns="0" rIns="0" bIns="0" rtlCol="0" anchor="t">
            <a:spAutoFit/>
          </a:bodyPr>
          <a:lstStyle/>
          <a:p>
            <a:pPr algn="l">
              <a:lnSpc>
                <a:spcPts val="26077"/>
              </a:lnSpc>
              <a:spcBef>
                <a:spcPct val="0"/>
              </a:spcBef>
            </a:pPr>
            <a:r>
              <a:rPr lang="en-US" sz="18626" dirty="0">
                <a:solidFill>
                  <a:srgbClr val="FFFFFF"/>
                </a:solidFill>
                <a:latin typeface="Bebas Neue Cyrillic"/>
              </a:rPr>
              <a:t>Second Model</a:t>
            </a:r>
          </a:p>
        </p:txBody>
      </p:sp>
      <p:sp>
        <p:nvSpPr>
          <p:cNvPr id="21" name="TextBox 21"/>
          <p:cNvSpPr txBox="1"/>
          <p:nvPr/>
        </p:nvSpPr>
        <p:spPr>
          <a:xfrm>
            <a:off x="1028699" y="5524500"/>
            <a:ext cx="11071471" cy="3111814"/>
          </a:xfrm>
          <a:prstGeom prst="rect">
            <a:avLst/>
          </a:prstGeom>
        </p:spPr>
        <p:txBody>
          <a:bodyPr lIns="0" tIns="0" rIns="0" bIns="0" rtlCol="0" anchor="t">
            <a:spAutoFit/>
          </a:bodyPr>
          <a:lstStyle/>
          <a:p>
            <a:pPr algn="l">
              <a:lnSpc>
                <a:spcPts val="26077"/>
              </a:lnSpc>
              <a:spcBef>
                <a:spcPct val="0"/>
              </a:spcBef>
            </a:pPr>
            <a:r>
              <a:rPr lang="en-US" sz="18626" dirty="0">
                <a:solidFill>
                  <a:srgbClr val="0CC2E6"/>
                </a:solidFill>
                <a:latin typeface="Bebas Neue Cyrillic"/>
              </a:rPr>
              <a:t>R</a:t>
            </a:r>
            <a:r>
              <a:rPr lang="en-US" sz="18626" dirty="0">
                <a:solidFill>
                  <a:srgbClr val="0CC2E6"/>
                </a:solidFill>
                <a:latin typeface="+mj-lt"/>
              </a:rPr>
              <a:t>es</a:t>
            </a:r>
            <a:r>
              <a:rPr lang="en-US" sz="18626" dirty="0">
                <a:solidFill>
                  <a:srgbClr val="0CC2E6"/>
                </a:solidFill>
                <a:latin typeface="Bebas Neue Cyrillic"/>
              </a:rPr>
              <a:t>N</a:t>
            </a:r>
            <a:r>
              <a:rPr lang="en-US" sz="18626" dirty="0">
                <a:solidFill>
                  <a:srgbClr val="0CC2E6"/>
                </a:solidFill>
                <a:latin typeface="+mj-lt"/>
              </a:rPr>
              <a:t>et</a:t>
            </a:r>
            <a:r>
              <a:rPr lang="en-US" sz="18626" dirty="0">
                <a:solidFill>
                  <a:srgbClr val="0CC2E6"/>
                </a:solidFill>
                <a:latin typeface="Bebas Neue Cyrillic"/>
              </a:rPr>
              <a:t>50</a:t>
            </a:r>
          </a:p>
        </p:txBody>
      </p:sp>
      <p:pic>
        <p:nvPicPr>
          <p:cNvPr id="28" name="Image 27">
            <a:extLst>
              <a:ext uri="{FF2B5EF4-FFF2-40B4-BE49-F238E27FC236}">
                <a16:creationId xmlns:a16="http://schemas.microsoft.com/office/drawing/2014/main" xmlns="" id="{6B46D4CC-4B66-B33A-F30F-EA66ACE67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8382" y="918310"/>
            <a:ext cx="9053815" cy="4560056"/>
          </a:xfrm>
          <a:prstGeom prst="rect">
            <a:avLst/>
          </a:prstGeom>
        </p:spPr>
      </p:pic>
      <p:grpSp>
        <p:nvGrpSpPr>
          <p:cNvPr id="29" name="Groupe 28">
            <a:extLst>
              <a:ext uri="{FF2B5EF4-FFF2-40B4-BE49-F238E27FC236}">
                <a16:creationId xmlns:a16="http://schemas.microsoft.com/office/drawing/2014/main" xmlns="" id="{1AD95739-D3E4-9025-EA7D-32129A21132C}"/>
              </a:ext>
            </a:extLst>
          </p:cNvPr>
          <p:cNvGrpSpPr/>
          <p:nvPr/>
        </p:nvGrpSpPr>
        <p:grpSpPr>
          <a:xfrm>
            <a:off x="1211845" y="-58802"/>
            <a:ext cx="2624222" cy="1087502"/>
            <a:chOff x="1211845" y="-58802"/>
            <a:chExt cx="2624222" cy="1087502"/>
          </a:xfrm>
        </p:grpSpPr>
        <p:sp>
          <p:nvSpPr>
            <p:cNvPr id="30" name="TextBox 14">
              <a:extLst>
                <a:ext uri="{FF2B5EF4-FFF2-40B4-BE49-F238E27FC236}">
                  <a16:creationId xmlns:a16="http://schemas.microsoft.com/office/drawing/2014/main" xmlns="" id="{DEAA77EC-EB0D-7BF6-477B-9E0285DB1A1C}"/>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31" name="Image 30">
              <a:extLst>
                <a:ext uri="{FF2B5EF4-FFF2-40B4-BE49-F238E27FC236}">
                  <a16:creationId xmlns:a16="http://schemas.microsoft.com/office/drawing/2014/main" xmlns="" id="{6A90F9D5-7CB4-AE20-823D-F2825E875E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13328007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xmlns="" id="{52773580-1EC7-9A18-0E71-CB8F0BBCCB3C}"/>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a:off x="17855132" y="750570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dirty="0"/>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Search . . . .</a:t>
            </a:r>
          </a:p>
        </p:txBody>
      </p:sp>
      <p:sp>
        <p:nvSpPr>
          <p:cNvPr id="15" name="TextBox 15"/>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Contact</a:t>
            </a:r>
          </a:p>
        </p:txBody>
      </p:sp>
      <p:sp>
        <p:nvSpPr>
          <p:cNvPr id="16" name="TextBox 16"/>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About Us</a:t>
            </a:r>
          </a:p>
        </p:txBody>
      </p:sp>
      <p:sp>
        <p:nvSpPr>
          <p:cNvPr id="17" name="TextBox 17"/>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Service</a:t>
            </a:r>
          </a:p>
        </p:txBody>
      </p:sp>
      <p:sp>
        <p:nvSpPr>
          <p:cNvPr id="18" name="TextBox 18"/>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Home</a:t>
            </a:r>
          </a:p>
        </p:txBody>
      </p:sp>
      <p:sp>
        <p:nvSpPr>
          <p:cNvPr id="23" name="TextBox 23"/>
          <p:cNvSpPr txBox="1"/>
          <p:nvPr/>
        </p:nvSpPr>
        <p:spPr>
          <a:xfrm>
            <a:off x="992933" y="1298998"/>
            <a:ext cx="7481146" cy="923330"/>
          </a:xfrm>
          <a:prstGeom prst="rect">
            <a:avLst/>
          </a:prstGeom>
        </p:spPr>
        <p:txBody>
          <a:bodyPr wrap="square" lIns="0" tIns="0" rIns="0" bIns="0" rtlCol="0" anchor="t">
            <a:spAutoFit/>
          </a:bodyPr>
          <a:lstStyle/>
          <a:p>
            <a:pPr algn="l">
              <a:lnSpc>
                <a:spcPts val="7215"/>
              </a:lnSpc>
            </a:pPr>
            <a:r>
              <a:rPr lang="fr-FR" sz="6500" dirty="0">
                <a:solidFill>
                  <a:srgbClr val="0CC2E6"/>
                </a:solidFill>
                <a:latin typeface="Bebas Neue Cyrillic"/>
              </a:rPr>
              <a:t>L’architecture du model: </a:t>
            </a:r>
          </a:p>
        </p:txBody>
      </p:sp>
      <p:grpSp>
        <p:nvGrpSpPr>
          <p:cNvPr id="37" name="Groupe 36">
            <a:extLst>
              <a:ext uri="{FF2B5EF4-FFF2-40B4-BE49-F238E27FC236}">
                <a16:creationId xmlns:a16="http://schemas.microsoft.com/office/drawing/2014/main" xmlns="" id="{BA7BBE29-A3C4-83F2-E674-2CDBFA64EF57}"/>
              </a:ext>
            </a:extLst>
          </p:cNvPr>
          <p:cNvGrpSpPr/>
          <p:nvPr/>
        </p:nvGrpSpPr>
        <p:grpSpPr>
          <a:xfrm>
            <a:off x="1211845" y="-58802"/>
            <a:ext cx="2624222" cy="1087502"/>
            <a:chOff x="1211845" y="-58802"/>
            <a:chExt cx="2624222" cy="1087502"/>
          </a:xfrm>
        </p:grpSpPr>
        <p:sp>
          <p:nvSpPr>
            <p:cNvPr id="38" name="TextBox 14">
              <a:extLst>
                <a:ext uri="{FF2B5EF4-FFF2-40B4-BE49-F238E27FC236}">
                  <a16:creationId xmlns:a16="http://schemas.microsoft.com/office/drawing/2014/main" xmlns="" id="{BD414195-615C-DFC4-346C-C1E577B15A17}"/>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39" name="Image 38">
              <a:extLst>
                <a:ext uri="{FF2B5EF4-FFF2-40B4-BE49-F238E27FC236}">
                  <a16:creationId xmlns:a16="http://schemas.microsoft.com/office/drawing/2014/main" xmlns="" id="{7F9CAE47-A43A-D793-9CF7-D74627E131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grpSp>
        <p:nvGrpSpPr>
          <p:cNvPr id="136" name="Group 1">
            <a:extLst>
              <a:ext uri="{FF2B5EF4-FFF2-40B4-BE49-F238E27FC236}">
                <a16:creationId xmlns:a16="http://schemas.microsoft.com/office/drawing/2014/main" xmlns="" id="{13328F6D-02E4-7238-E149-BD60B8B1EF69}"/>
              </a:ext>
            </a:extLst>
          </p:cNvPr>
          <p:cNvGrpSpPr/>
          <p:nvPr/>
        </p:nvGrpSpPr>
        <p:grpSpPr>
          <a:xfrm>
            <a:off x="992933" y="3258476"/>
            <a:ext cx="4487849" cy="5812973"/>
            <a:chOff x="783771" y="1868714"/>
            <a:chExt cx="2017486" cy="3875315"/>
          </a:xfrm>
          <a:effectLst>
            <a:outerShdw blurRad="50800" dist="50800" dir="5400000" algn="ctr" rotWithShape="0">
              <a:srgbClr val="000000">
                <a:alpha val="48000"/>
              </a:srgbClr>
            </a:outerShdw>
          </a:effectLst>
        </p:grpSpPr>
        <p:sp>
          <p:nvSpPr>
            <p:cNvPr id="137" name="Rectangle: Rounded Corners 4">
              <a:extLst>
                <a:ext uri="{FF2B5EF4-FFF2-40B4-BE49-F238E27FC236}">
                  <a16:creationId xmlns:a16="http://schemas.microsoft.com/office/drawing/2014/main" xmlns="" id="{0E27C163-B798-31B6-FE17-F2F4FE1CBDD8}"/>
                </a:ext>
              </a:extLst>
            </p:cNvPr>
            <p:cNvSpPr/>
            <p:nvPr/>
          </p:nvSpPr>
          <p:spPr>
            <a:xfrm>
              <a:off x="783771" y="1868714"/>
              <a:ext cx="2017486" cy="3875315"/>
            </a:xfrm>
            <a:prstGeom prst="roundRect">
              <a:avLst>
                <a:gd name="adj" fmla="val 50000"/>
              </a:avLst>
            </a:prstGeom>
            <a:solidFill>
              <a:schemeClr val="accent5">
                <a:lumMod val="75000"/>
                <a:alpha val="72000"/>
              </a:schemeClr>
            </a:solidFill>
            <a:ln>
              <a:gradFill flip="none" rotWithShape="1">
                <a:gsLst>
                  <a:gs pos="0">
                    <a:srgbClr val="266EFF">
                      <a:alpha val="49000"/>
                    </a:srgbClr>
                  </a:gs>
                  <a:gs pos="100000">
                    <a:schemeClr val="bg1">
                      <a:alpha val="18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38" name="TextBox 56">
              <a:extLst>
                <a:ext uri="{FF2B5EF4-FFF2-40B4-BE49-F238E27FC236}">
                  <a16:creationId xmlns:a16="http://schemas.microsoft.com/office/drawing/2014/main" xmlns="" id="{C3F9D834-537A-2D94-0FCE-B55FBF2F2C5F}"/>
                </a:ext>
              </a:extLst>
            </p:cNvPr>
            <p:cNvSpPr txBox="1"/>
            <p:nvPr/>
          </p:nvSpPr>
          <p:spPr>
            <a:xfrm>
              <a:off x="1011972" y="2850509"/>
              <a:ext cx="1492704" cy="67710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b="1" dirty="0">
                  <a:solidFill>
                    <a:srgbClr val="3333CC"/>
                  </a:solidFill>
                  <a:latin typeface="Oswald" panose="02000503000000000000" pitchFamily="2" charset="0"/>
                  <a:ea typeface="Roboto" panose="02000000000000000000" pitchFamily="2" charset="0"/>
                  <a:cs typeface="Roboto" panose="02000000000000000000" pitchFamily="2" charset="0"/>
                </a:rPr>
                <a:t>ResNet50</a:t>
              </a:r>
            </a:p>
          </p:txBody>
        </p:sp>
        <p:sp>
          <p:nvSpPr>
            <p:cNvPr id="139" name="TextBox 57">
              <a:extLst>
                <a:ext uri="{FF2B5EF4-FFF2-40B4-BE49-F238E27FC236}">
                  <a16:creationId xmlns:a16="http://schemas.microsoft.com/office/drawing/2014/main" xmlns="" id="{A465214D-FD85-E0C6-F0AB-856EA79FA641}"/>
                </a:ext>
              </a:extLst>
            </p:cNvPr>
            <p:cNvSpPr txBox="1"/>
            <p:nvPr/>
          </p:nvSpPr>
          <p:spPr>
            <a:xfrm>
              <a:off x="1045028" y="3660886"/>
              <a:ext cx="1664609" cy="471924"/>
            </a:xfrm>
            <a:prstGeom prst="rect">
              <a:avLst/>
            </a:prstGeom>
            <a:noFill/>
          </p:spPr>
          <p:txBody>
            <a:bodyPr wrap="square" rtlCol="0">
              <a:spAutoFit/>
            </a:bodyPr>
            <a:lstStyle/>
            <a:p>
              <a:r>
                <a:rPr lang="en-US" sz="4000" b="1" dirty="0">
                  <a:solidFill>
                    <a:schemeClr val="tx1">
                      <a:alpha val="62000"/>
                    </a:schemeClr>
                  </a:solidFill>
                </a:rPr>
                <a:t>Model de Base</a:t>
              </a:r>
            </a:p>
          </p:txBody>
        </p:sp>
      </p:grpSp>
      <p:cxnSp>
        <p:nvCxnSpPr>
          <p:cNvPr id="154" name="Straight Arrow Connector 67">
            <a:extLst>
              <a:ext uri="{FF2B5EF4-FFF2-40B4-BE49-F238E27FC236}">
                <a16:creationId xmlns:a16="http://schemas.microsoft.com/office/drawing/2014/main" xmlns="" id="{2261C01F-705D-9A76-E55B-0F0F1E1E8235}"/>
              </a:ext>
            </a:extLst>
          </p:cNvPr>
          <p:cNvCxnSpPr/>
          <p:nvPr/>
        </p:nvCxnSpPr>
        <p:spPr>
          <a:xfrm>
            <a:off x="11519987" y="6088330"/>
            <a:ext cx="566057" cy="0"/>
          </a:xfrm>
          <a:prstGeom prst="straightConnector1">
            <a:avLst/>
          </a:prstGeom>
          <a:ln>
            <a:solidFill>
              <a:schemeClr val="bg1">
                <a:alpha val="56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Rounded Corners 4">
            <a:extLst>
              <a:ext uri="{FF2B5EF4-FFF2-40B4-BE49-F238E27FC236}">
                <a16:creationId xmlns:a16="http://schemas.microsoft.com/office/drawing/2014/main" xmlns="" id="{D79308F8-1E79-D5B4-0597-93FC5A1432F5}"/>
              </a:ext>
            </a:extLst>
          </p:cNvPr>
          <p:cNvSpPr/>
          <p:nvPr/>
        </p:nvSpPr>
        <p:spPr>
          <a:xfrm>
            <a:off x="6773127" y="3384392"/>
            <a:ext cx="4487849" cy="5812973"/>
          </a:xfrm>
          <a:prstGeom prst="roundRect">
            <a:avLst>
              <a:gd name="adj" fmla="val 50000"/>
            </a:avLst>
          </a:prstGeom>
          <a:solidFill>
            <a:srgbClr val="0099FF">
              <a:alpha val="68000"/>
            </a:srgbClr>
          </a:solidFill>
          <a:ln>
            <a:gradFill flip="none" rotWithShape="1">
              <a:gsLst>
                <a:gs pos="0">
                  <a:srgbClr val="266EFF">
                    <a:alpha val="49000"/>
                  </a:srgbClr>
                </a:gs>
                <a:gs pos="100000">
                  <a:schemeClr val="bg1">
                    <a:alpha val="18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164" name="Straight Arrow Connector 65">
            <a:extLst>
              <a:ext uri="{FF2B5EF4-FFF2-40B4-BE49-F238E27FC236}">
                <a16:creationId xmlns:a16="http://schemas.microsoft.com/office/drawing/2014/main" xmlns="" id="{78FDA932-1F65-A1AB-1E36-5BA545E320CC}"/>
              </a:ext>
            </a:extLst>
          </p:cNvPr>
          <p:cNvCxnSpPr/>
          <p:nvPr/>
        </p:nvCxnSpPr>
        <p:spPr>
          <a:xfrm>
            <a:off x="5867400" y="6072650"/>
            <a:ext cx="566057" cy="0"/>
          </a:xfrm>
          <a:prstGeom prst="straightConnector1">
            <a:avLst/>
          </a:prstGeom>
          <a:ln>
            <a:solidFill>
              <a:schemeClr val="bg1">
                <a:alpha val="56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Rounded Corners 4">
            <a:extLst>
              <a:ext uri="{FF2B5EF4-FFF2-40B4-BE49-F238E27FC236}">
                <a16:creationId xmlns:a16="http://schemas.microsoft.com/office/drawing/2014/main" xmlns="" id="{56E5F450-A351-63C6-6DCE-D90A48C197F9}"/>
              </a:ext>
            </a:extLst>
          </p:cNvPr>
          <p:cNvSpPr/>
          <p:nvPr/>
        </p:nvSpPr>
        <p:spPr>
          <a:xfrm>
            <a:off x="12701622" y="3506149"/>
            <a:ext cx="4487849" cy="5812973"/>
          </a:xfrm>
          <a:prstGeom prst="roundRect">
            <a:avLst>
              <a:gd name="adj" fmla="val 50000"/>
            </a:avLst>
          </a:prstGeom>
          <a:solidFill>
            <a:schemeClr val="accent6">
              <a:lumMod val="75000"/>
              <a:alpha val="52000"/>
            </a:schemeClr>
          </a:solidFill>
          <a:ln>
            <a:gradFill flip="none" rotWithShape="1">
              <a:gsLst>
                <a:gs pos="0">
                  <a:srgbClr val="266EFF">
                    <a:alpha val="49000"/>
                  </a:srgbClr>
                </a:gs>
                <a:gs pos="100000">
                  <a:schemeClr val="bg1">
                    <a:alpha val="18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9" name="Accolade fermante 168">
            <a:extLst>
              <a:ext uri="{FF2B5EF4-FFF2-40B4-BE49-F238E27FC236}">
                <a16:creationId xmlns:a16="http://schemas.microsoft.com/office/drawing/2014/main" xmlns="" id="{64500DBD-70DE-E226-A669-A550A4FE288D}"/>
              </a:ext>
            </a:extLst>
          </p:cNvPr>
          <p:cNvSpPr/>
          <p:nvPr/>
        </p:nvSpPr>
        <p:spPr>
          <a:xfrm rot="16200000">
            <a:off x="11614131" y="17761"/>
            <a:ext cx="621009" cy="58151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0" name="TextBox 23">
            <a:extLst>
              <a:ext uri="{FF2B5EF4-FFF2-40B4-BE49-F238E27FC236}">
                <a16:creationId xmlns:a16="http://schemas.microsoft.com/office/drawing/2014/main" xmlns="" id="{E024734E-2A1D-2A89-00B1-E410912FDA8F}"/>
              </a:ext>
            </a:extLst>
          </p:cNvPr>
          <p:cNvSpPr txBox="1"/>
          <p:nvPr/>
        </p:nvSpPr>
        <p:spPr>
          <a:xfrm>
            <a:off x="8987281" y="1601933"/>
            <a:ext cx="6285360" cy="780022"/>
          </a:xfrm>
          <a:prstGeom prst="rect">
            <a:avLst/>
          </a:prstGeom>
        </p:spPr>
        <p:txBody>
          <a:bodyPr wrap="square" lIns="0" tIns="0" rIns="0" bIns="0" rtlCol="0" anchor="t">
            <a:spAutoFit/>
          </a:bodyPr>
          <a:lstStyle/>
          <a:p>
            <a:pPr algn="l">
              <a:lnSpc>
                <a:spcPts val="7215"/>
              </a:lnSpc>
            </a:pPr>
            <a:r>
              <a:rPr lang="fr-FR" sz="3200" dirty="0">
                <a:solidFill>
                  <a:schemeClr val="accent3">
                    <a:lumMod val="75000"/>
                  </a:schemeClr>
                </a:solidFill>
                <a:latin typeface="Bahnschrift" panose="020B0502040204020203" pitchFamily="34" charset="0"/>
              </a:rPr>
              <a:t>Les couche de la détection Object</a:t>
            </a:r>
          </a:p>
        </p:txBody>
      </p:sp>
      <p:sp>
        <p:nvSpPr>
          <p:cNvPr id="19" name="ZoneTexte 18">
            <a:extLst>
              <a:ext uri="{FF2B5EF4-FFF2-40B4-BE49-F238E27FC236}">
                <a16:creationId xmlns:a16="http://schemas.microsoft.com/office/drawing/2014/main" xmlns="" id="{65A5DC97-C3B9-6162-8764-7B0E9F7F8099}"/>
              </a:ext>
            </a:extLst>
          </p:cNvPr>
          <p:cNvSpPr txBox="1"/>
          <p:nvPr/>
        </p:nvSpPr>
        <p:spPr>
          <a:xfrm>
            <a:off x="7276005" y="5548238"/>
            <a:ext cx="3877124" cy="2554545"/>
          </a:xfrm>
          <a:prstGeom prst="rect">
            <a:avLst/>
          </a:prstGeom>
          <a:noFill/>
        </p:spPr>
        <p:txBody>
          <a:bodyPr wrap="square" rtlCol="0">
            <a:spAutoFit/>
          </a:bodyPr>
          <a:lstStyle/>
          <a:p>
            <a:r>
              <a:rPr lang="en-US" sz="4000" b="1" dirty="0">
                <a:solidFill>
                  <a:schemeClr val="tx1">
                    <a:alpha val="62000"/>
                  </a:schemeClr>
                </a:solidFill>
              </a:rPr>
              <a:t>Couche supplimentaire1:Global </a:t>
            </a:r>
            <a:r>
              <a:rPr lang="en-US" sz="4000" b="1" dirty="0" err="1">
                <a:solidFill>
                  <a:schemeClr val="tx1">
                    <a:alpha val="62000"/>
                  </a:schemeClr>
                </a:solidFill>
              </a:rPr>
              <a:t>Averge</a:t>
            </a:r>
            <a:r>
              <a:rPr lang="en-US" sz="4000" b="1" dirty="0">
                <a:solidFill>
                  <a:schemeClr val="tx1">
                    <a:alpha val="62000"/>
                  </a:schemeClr>
                </a:solidFill>
              </a:rPr>
              <a:t> </a:t>
            </a:r>
            <a:r>
              <a:rPr lang="en-US" sz="4000" b="1" dirty="0" err="1">
                <a:solidFill>
                  <a:schemeClr val="tx1">
                    <a:alpha val="62000"/>
                  </a:schemeClr>
                </a:solidFill>
              </a:rPr>
              <a:t>apooling</a:t>
            </a:r>
            <a:endParaRPr lang="en-US" sz="4000" b="1" dirty="0">
              <a:solidFill>
                <a:schemeClr val="tx1">
                  <a:alpha val="62000"/>
                </a:schemeClr>
              </a:solidFill>
            </a:endParaRPr>
          </a:p>
        </p:txBody>
      </p:sp>
      <p:sp>
        <p:nvSpPr>
          <p:cNvPr id="21" name="ZoneTexte 20">
            <a:extLst>
              <a:ext uri="{FF2B5EF4-FFF2-40B4-BE49-F238E27FC236}">
                <a16:creationId xmlns:a16="http://schemas.microsoft.com/office/drawing/2014/main" xmlns="" id="{0CD7E08F-BC57-7750-6CB8-AA12167C9792}"/>
              </a:ext>
            </a:extLst>
          </p:cNvPr>
          <p:cNvSpPr txBox="1"/>
          <p:nvPr/>
        </p:nvSpPr>
        <p:spPr>
          <a:xfrm>
            <a:off x="4415281" y="4663782"/>
            <a:ext cx="9144000" cy="923330"/>
          </a:xfrm>
          <a:prstGeom prst="rect">
            <a:avLst/>
          </a:prstGeom>
          <a:noFill/>
        </p:spPr>
        <p:txBody>
          <a:bodyPr wrap="square">
            <a:spAutoFit/>
          </a:bodyPr>
          <a:lstStyle/>
          <a:p>
            <a:pPr algn="ctr"/>
            <a:r>
              <a:rPr lang="en-US" sz="5400" b="1" dirty="0">
                <a:solidFill>
                  <a:srgbClr val="3333CC"/>
                </a:solidFill>
                <a:latin typeface="Oswald" panose="02000503000000000000" pitchFamily="2" charset="0"/>
                <a:ea typeface="Roboto" panose="02000000000000000000" pitchFamily="2" charset="0"/>
                <a:cs typeface="Roboto" panose="02000000000000000000" pitchFamily="2" charset="0"/>
              </a:rPr>
              <a:t>Pooling</a:t>
            </a:r>
          </a:p>
        </p:txBody>
      </p:sp>
      <p:sp>
        <p:nvSpPr>
          <p:cNvPr id="22" name="TextBox 57">
            <a:extLst>
              <a:ext uri="{FF2B5EF4-FFF2-40B4-BE49-F238E27FC236}">
                <a16:creationId xmlns:a16="http://schemas.microsoft.com/office/drawing/2014/main" xmlns="" id="{60E92BE3-B070-0849-550E-CD7071AEC14C}"/>
              </a:ext>
            </a:extLst>
          </p:cNvPr>
          <p:cNvSpPr txBox="1"/>
          <p:nvPr/>
        </p:nvSpPr>
        <p:spPr>
          <a:xfrm>
            <a:off x="13200830" y="5857410"/>
            <a:ext cx="3881586" cy="25545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4000" b="1" dirty="0">
                <a:solidFill>
                  <a:schemeClr val="tx1">
                    <a:alpha val="62000"/>
                  </a:schemeClr>
                </a:solidFill>
              </a:rPr>
              <a:t>Couche supplimentaire2: Couche Dense de 256 neurons</a:t>
            </a:r>
          </a:p>
        </p:txBody>
      </p:sp>
      <p:sp>
        <p:nvSpPr>
          <p:cNvPr id="24" name="ZoneTexte 23">
            <a:extLst>
              <a:ext uri="{FF2B5EF4-FFF2-40B4-BE49-F238E27FC236}">
                <a16:creationId xmlns:a16="http://schemas.microsoft.com/office/drawing/2014/main" xmlns="" id="{0AFFE27A-4967-4EB8-03D1-6063DE658BD4}"/>
              </a:ext>
            </a:extLst>
          </p:cNvPr>
          <p:cNvSpPr txBox="1"/>
          <p:nvPr/>
        </p:nvSpPr>
        <p:spPr>
          <a:xfrm>
            <a:off x="10403317" y="4776692"/>
            <a:ext cx="9144000" cy="923330"/>
          </a:xfrm>
          <a:prstGeom prst="rect">
            <a:avLst/>
          </a:prstGeom>
          <a:noFill/>
        </p:spPr>
        <p:txBody>
          <a:bodyPr wrap="square">
            <a:spAutoFit/>
          </a:bodyPr>
          <a:lstStyle/>
          <a:p>
            <a:pPr algn="ctr"/>
            <a:r>
              <a:rPr lang="en-US" sz="5400" b="1" dirty="0">
                <a:solidFill>
                  <a:srgbClr val="3333CC"/>
                </a:solidFill>
                <a:latin typeface="Oswald" panose="02000503000000000000" pitchFamily="2" charset="0"/>
                <a:ea typeface="Roboto" panose="02000000000000000000" pitchFamily="2" charset="0"/>
                <a:cs typeface="Roboto" panose="02000000000000000000" pitchFamily="2" charset="0"/>
              </a:rPr>
              <a:t>Dense</a:t>
            </a:r>
          </a:p>
        </p:txBody>
      </p:sp>
    </p:spTree>
    <p:extLst>
      <p:ext uri="{BB962C8B-B14F-4D97-AF65-F5344CB8AC3E}">
        <p14:creationId xmlns:p14="http://schemas.microsoft.com/office/powerpoint/2010/main" val="28076297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fade">
                                      <p:cBhvr>
                                        <p:cTn id="15" dur="500"/>
                                        <p:tgtEl>
                                          <p:spTgt spid="16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fade">
                                      <p:cBhvr>
                                        <p:cTn id="19" dur="500"/>
                                        <p:tgtEl>
                                          <p:spTgt spid="170"/>
                                        </p:tgtEl>
                                      </p:cBhvr>
                                    </p:animEffect>
                                  </p:childTnLst>
                                </p:cTn>
                              </p:par>
                              <p:par>
                                <p:cTn id="20" presetID="5" presetClass="entr" presetSubtype="1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checkerboard(across)">
                                      <p:cBhvr>
                                        <p:cTn id="22" dur="500"/>
                                        <p:tgtEl>
                                          <p:spTgt spid="164"/>
                                        </p:tgtEl>
                                      </p:cBhvr>
                                    </p:animEffect>
                                  </p:childTnLst>
                                </p:cTn>
                              </p:par>
                              <p:par>
                                <p:cTn id="23" presetID="5" presetClass="entr" presetSubtype="10" fill="hold" nodeType="withEffect">
                                  <p:stCondLst>
                                    <p:cond delay="0"/>
                                  </p:stCondLst>
                                  <p:childTnLst>
                                    <p:set>
                                      <p:cBhvr>
                                        <p:cTn id="24" dur="1" fill="hold">
                                          <p:stCondLst>
                                            <p:cond delay="0"/>
                                          </p:stCondLst>
                                        </p:cTn>
                                        <p:tgtEl>
                                          <p:spTgt spid="154"/>
                                        </p:tgtEl>
                                        <p:attrNameLst>
                                          <p:attrName>style.visibility</p:attrName>
                                        </p:attrNameLst>
                                      </p:cBhvr>
                                      <p:to>
                                        <p:strVal val="visible"/>
                                      </p:to>
                                    </p:set>
                                    <p:animEffect transition="in" filter="checkerboard(across)">
                                      <p:cBhvr>
                                        <p:cTn id="25"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69" grpId="0" animBg="1"/>
      <p:bldP spid="17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4240674" y="0"/>
            <a:ext cx="3018626" cy="1028700"/>
            <a:chOff x="0" y="0"/>
            <a:chExt cx="425492" cy="145001"/>
          </a:xfrm>
        </p:grpSpPr>
        <p:sp>
          <p:nvSpPr>
            <p:cNvPr id="4" name="Freeform 4"/>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5" name="TextBox 5"/>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28700" y="0"/>
            <a:ext cx="12967636" cy="1028700"/>
            <a:chOff x="0" y="0"/>
            <a:chExt cx="1827860" cy="145001"/>
          </a:xfrm>
        </p:grpSpPr>
        <p:sp>
          <p:nvSpPr>
            <p:cNvPr id="7" name="Freeform 7"/>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8" name="TextBox 8"/>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8159205" y="8355980"/>
            <a:ext cx="128795" cy="902320"/>
            <a:chOff x="0" y="0"/>
            <a:chExt cx="101764" cy="712944"/>
          </a:xfrm>
        </p:grpSpPr>
        <p:sp>
          <p:nvSpPr>
            <p:cNvPr id="10" name="Freeform 10"/>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1" name="TextBox 11"/>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2" name="Freeform 12"/>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TextBox 14"/>
          <p:cNvSpPr txBox="1"/>
          <p:nvPr/>
        </p:nvSpPr>
        <p:spPr>
          <a:xfrm>
            <a:off x="15369740" y="368020"/>
            <a:ext cx="1521021" cy="264086"/>
          </a:xfrm>
          <a:prstGeom prst="rect">
            <a:avLst/>
          </a:prstGeom>
        </p:spPr>
        <p:txBody>
          <a:bodyPr wrap="square" lIns="0" tIns="0" rIns="0" bIns="0" rtlCol="0" anchor="t">
            <a:spAutoFit/>
          </a:bodyPr>
          <a:lstStyle/>
          <a:p>
            <a:pPr algn="l">
              <a:lnSpc>
                <a:spcPts val="2239"/>
              </a:lnSpc>
              <a:spcBef>
                <a:spcPct val="0"/>
              </a:spcBef>
            </a:pPr>
            <a:r>
              <a:rPr lang="en-US" sz="1599" dirty="0">
                <a:solidFill>
                  <a:srgbClr val="FFFFFF"/>
                </a:solidFill>
                <a:latin typeface="Open Sans"/>
              </a:rPr>
              <a:t>Search . . . .</a:t>
            </a:r>
          </a:p>
        </p:txBody>
      </p:sp>
      <p:sp>
        <p:nvSpPr>
          <p:cNvPr id="16" name="TextBox 16"/>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Contact</a:t>
            </a:r>
          </a:p>
        </p:txBody>
      </p:sp>
      <p:sp>
        <p:nvSpPr>
          <p:cNvPr id="17" name="TextBox 17"/>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About Us</a:t>
            </a:r>
          </a:p>
        </p:txBody>
      </p:sp>
      <p:sp>
        <p:nvSpPr>
          <p:cNvPr id="18" name="TextBox 18"/>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Service</a:t>
            </a:r>
          </a:p>
        </p:txBody>
      </p:sp>
      <p:sp>
        <p:nvSpPr>
          <p:cNvPr id="19" name="TextBox 19"/>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Home</a:t>
            </a:r>
          </a:p>
        </p:txBody>
      </p:sp>
      <p:sp>
        <p:nvSpPr>
          <p:cNvPr id="20" name="TextBox 20"/>
          <p:cNvSpPr txBox="1"/>
          <p:nvPr/>
        </p:nvSpPr>
        <p:spPr>
          <a:xfrm>
            <a:off x="950663" y="0"/>
            <a:ext cx="11681071" cy="2729017"/>
          </a:xfrm>
          <a:prstGeom prst="rect">
            <a:avLst/>
          </a:prstGeom>
        </p:spPr>
        <p:txBody>
          <a:bodyPr wrap="square" lIns="0" tIns="0" rIns="0" bIns="0" rtlCol="0" anchor="t">
            <a:spAutoFit/>
          </a:bodyPr>
          <a:lstStyle/>
          <a:p>
            <a:pPr algn="l">
              <a:lnSpc>
                <a:spcPts val="26077"/>
              </a:lnSpc>
              <a:spcBef>
                <a:spcPct val="0"/>
              </a:spcBef>
            </a:pPr>
            <a:r>
              <a:rPr lang="fr-FR" sz="8000" dirty="0">
                <a:solidFill>
                  <a:srgbClr val="FFFFFF"/>
                </a:solidFill>
                <a:latin typeface="Bebas Neue Cyrillic"/>
              </a:rPr>
              <a:t>Résultats</a:t>
            </a:r>
            <a:r>
              <a:rPr lang="en-US" sz="8000" dirty="0">
                <a:solidFill>
                  <a:srgbClr val="FFFFFF"/>
                </a:solidFill>
                <a:latin typeface="Bebas Neue Cyrillic"/>
              </a:rPr>
              <a:t> : </a:t>
            </a:r>
          </a:p>
        </p:txBody>
      </p:sp>
      <p:grpSp>
        <p:nvGrpSpPr>
          <p:cNvPr id="29" name="Groupe 28">
            <a:extLst>
              <a:ext uri="{FF2B5EF4-FFF2-40B4-BE49-F238E27FC236}">
                <a16:creationId xmlns:a16="http://schemas.microsoft.com/office/drawing/2014/main" xmlns="" id="{1AD95739-D3E4-9025-EA7D-32129A21132C}"/>
              </a:ext>
            </a:extLst>
          </p:cNvPr>
          <p:cNvGrpSpPr/>
          <p:nvPr/>
        </p:nvGrpSpPr>
        <p:grpSpPr>
          <a:xfrm>
            <a:off x="1211845" y="-58802"/>
            <a:ext cx="2624222" cy="1087502"/>
            <a:chOff x="1211845" y="-58802"/>
            <a:chExt cx="2624222" cy="1087502"/>
          </a:xfrm>
        </p:grpSpPr>
        <p:sp>
          <p:nvSpPr>
            <p:cNvPr id="30" name="TextBox 14">
              <a:extLst>
                <a:ext uri="{FF2B5EF4-FFF2-40B4-BE49-F238E27FC236}">
                  <a16:creationId xmlns:a16="http://schemas.microsoft.com/office/drawing/2014/main" xmlns="" id="{DEAA77EC-EB0D-7BF6-477B-9E0285DB1A1C}"/>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31" name="Image 30">
              <a:extLst>
                <a:ext uri="{FF2B5EF4-FFF2-40B4-BE49-F238E27FC236}">
                  <a16:creationId xmlns:a16="http://schemas.microsoft.com/office/drawing/2014/main" xmlns="" id="{6A90F9D5-7CB4-AE20-823D-F2825E875E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pic>
        <p:nvPicPr>
          <p:cNvPr id="23" name="Image 22">
            <a:extLst>
              <a:ext uri="{FF2B5EF4-FFF2-40B4-BE49-F238E27FC236}">
                <a16:creationId xmlns:a16="http://schemas.microsoft.com/office/drawing/2014/main" xmlns="" id="{38FD814C-9FF2-08C2-AC99-677C532E4D1F}"/>
              </a:ext>
            </a:extLst>
          </p:cNvPr>
          <p:cNvPicPr>
            <a:picLocks noChangeAspect="1"/>
          </p:cNvPicPr>
          <p:nvPr/>
        </p:nvPicPr>
        <p:blipFill>
          <a:blip r:embed="rId6"/>
          <a:stretch>
            <a:fillRect/>
          </a:stretch>
        </p:blipFill>
        <p:spPr>
          <a:xfrm>
            <a:off x="2333589" y="3617300"/>
            <a:ext cx="12641729" cy="4738680"/>
          </a:xfrm>
          <a:prstGeom prst="rect">
            <a:avLst/>
          </a:prstGeom>
        </p:spPr>
      </p:pic>
    </p:spTree>
    <p:extLst>
      <p:ext uri="{BB962C8B-B14F-4D97-AF65-F5344CB8AC3E}">
        <p14:creationId xmlns:p14="http://schemas.microsoft.com/office/powerpoint/2010/main" val="1147060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es réseaux de neurones artificiels au service de la modélisation de la  matière | INRS">
            <a:extLst>
              <a:ext uri="{FF2B5EF4-FFF2-40B4-BE49-F238E27FC236}">
                <a16:creationId xmlns:a16="http://schemas.microsoft.com/office/drawing/2014/main" xmlns="" id="{899C40EA-E062-231D-7BD3-ADF476E5EB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17297"/>
            <a:ext cx="18288000" cy="1030429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xmlns="" id="{1E94EC7A-6F23-B2EE-1AAE-467D9A90FC98}"/>
              </a:ext>
            </a:extLst>
          </p:cNvPr>
          <p:cNvCxnSpPr>
            <a:cxnSpLocks/>
          </p:cNvCxnSpPr>
          <p:nvPr/>
        </p:nvCxnSpPr>
        <p:spPr>
          <a:xfrm>
            <a:off x="849086" y="9448800"/>
            <a:ext cx="1658982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xmlns="" id="{CC117A04-328A-3CD5-3F4E-5918EA9661B0}"/>
              </a:ext>
            </a:extLst>
          </p:cNvPr>
          <p:cNvSpPr/>
          <p:nvPr/>
        </p:nvSpPr>
        <p:spPr>
          <a:xfrm>
            <a:off x="643346"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Diamond 8">
            <a:extLst>
              <a:ext uri="{FF2B5EF4-FFF2-40B4-BE49-F238E27FC236}">
                <a16:creationId xmlns:a16="http://schemas.microsoft.com/office/drawing/2014/main" xmlns="" id="{9433A67A-37EE-07CB-371A-45ED8035C41B}"/>
              </a:ext>
            </a:extLst>
          </p:cNvPr>
          <p:cNvSpPr/>
          <p:nvPr/>
        </p:nvSpPr>
        <p:spPr>
          <a:xfrm>
            <a:off x="4784408"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Diamond 9">
            <a:extLst>
              <a:ext uri="{FF2B5EF4-FFF2-40B4-BE49-F238E27FC236}">
                <a16:creationId xmlns:a16="http://schemas.microsoft.com/office/drawing/2014/main" xmlns="" id="{796B77C6-1EE8-9D54-35DF-8AB41AFC1EFA}"/>
              </a:ext>
            </a:extLst>
          </p:cNvPr>
          <p:cNvSpPr/>
          <p:nvPr/>
        </p:nvSpPr>
        <p:spPr>
          <a:xfrm>
            <a:off x="8925470"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Diamond 10">
            <a:extLst>
              <a:ext uri="{FF2B5EF4-FFF2-40B4-BE49-F238E27FC236}">
                <a16:creationId xmlns:a16="http://schemas.microsoft.com/office/drawing/2014/main" xmlns="" id="{EA82415F-0B17-41BA-518C-28576DBDC035}"/>
              </a:ext>
            </a:extLst>
          </p:cNvPr>
          <p:cNvSpPr/>
          <p:nvPr/>
        </p:nvSpPr>
        <p:spPr>
          <a:xfrm>
            <a:off x="12923760" y="9037320"/>
            <a:ext cx="822960" cy="82296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Diamond 11">
            <a:extLst>
              <a:ext uri="{FF2B5EF4-FFF2-40B4-BE49-F238E27FC236}">
                <a16:creationId xmlns:a16="http://schemas.microsoft.com/office/drawing/2014/main" xmlns="" id="{9060B64A-3197-581B-3B92-1B5123563B8F}"/>
              </a:ext>
            </a:extLst>
          </p:cNvPr>
          <p:cNvSpPr/>
          <p:nvPr/>
        </p:nvSpPr>
        <p:spPr>
          <a:xfrm>
            <a:off x="1720759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TextBox 13">
            <a:extLst>
              <a:ext uri="{FF2B5EF4-FFF2-40B4-BE49-F238E27FC236}">
                <a16:creationId xmlns:a16="http://schemas.microsoft.com/office/drawing/2014/main" xmlns="" id="{01E4C369-103D-ED1B-2DD6-E99163000FA2}"/>
              </a:ext>
            </a:extLst>
          </p:cNvPr>
          <p:cNvSpPr txBox="1"/>
          <p:nvPr/>
        </p:nvSpPr>
        <p:spPr>
          <a:xfrm>
            <a:off x="849086" y="3919850"/>
            <a:ext cx="4141062" cy="646331"/>
          </a:xfrm>
          <a:prstGeom prst="rect">
            <a:avLst/>
          </a:prstGeom>
          <a:noFill/>
        </p:spPr>
        <p:txBody>
          <a:bodyPr wrap="square" rtlCol="0">
            <a:spAutoFit/>
          </a:bodyPr>
          <a:lstStyle/>
          <a:p>
            <a:pPr algn="ctr"/>
            <a:r>
              <a:rPr lang="en-US" sz="3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OUR STRENGTH</a:t>
            </a:r>
          </a:p>
        </p:txBody>
      </p:sp>
      <p:sp>
        <p:nvSpPr>
          <p:cNvPr id="15" name="TextBox 14">
            <a:extLst>
              <a:ext uri="{FF2B5EF4-FFF2-40B4-BE49-F238E27FC236}">
                <a16:creationId xmlns:a16="http://schemas.microsoft.com/office/drawing/2014/main" xmlns="" id="{18477721-2224-832F-F3F0-97EF7F1CE997}"/>
              </a:ext>
            </a:extLst>
          </p:cNvPr>
          <p:cNvSpPr txBox="1"/>
          <p:nvPr/>
        </p:nvSpPr>
        <p:spPr>
          <a:xfrm>
            <a:off x="1054826" y="5184428"/>
            <a:ext cx="4005942" cy="3000821"/>
          </a:xfrm>
          <a:prstGeom prst="rect">
            <a:avLst/>
          </a:prstGeom>
          <a:noFill/>
        </p:spPr>
        <p:txBody>
          <a:bodyPr wrap="square" rtlCol="0">
            <a:spAutoFit/>
          </a:bodyPr>
          <a:lstStyle/>
          <a:p>
            <a:pPr algn="just"/>
            <a:r>
              <a:rPr lang="en-US"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consectetuer adipiscing elit. Maecenas porttitor congue massa. Fusce posuere, magna sed pulvinar ultricies, purus lectus malesuada libero, sit amet commodo magna eros quis urna.</a:t>
            </a:r>
          </a:p>
          <a:p>
            <a:pPr algn="just"/>
            <a:endParaRPr lang="en-US"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TextBox 18">
            <a:extLst>
              <a:ext uri="{FF2B5EF4-FFF2-40B4-BE49-F238E27FC236}">
                <a16:creationId xmlns:a16="http://schemas.microsoft.com/office/drawing/2014/main" xmlns="" id="{49A46B8E-3451-BA06-C33B-134A43B98A1F}"/>
              </a:ext>
            </a:extLst>
          </p:cNvPr>
          <p:cNvSpPr txBox="1"/>
          <p:nvPr/>
        </p:nvSpPr>
        <p:spPr>
          <a:xfrm>
            <a:off x="10380702" y="7694474"/>
            <a:ext cx="5823079" cy="1754326"/>
          </a:xfrm>
          <a:prstGeom prst="rect">
            <a:avLst/>
          </a:prstGeom>
          <a:noFill/>
        </p:spPr>
        <p:txBody>
          <a:bodyPr wrap="square" rtlCol="0">
            <a:spAutoFit/>
          </a:bodyPr>
          <a:lstStyle>
            <a:defPPr>
              <a:defRPr lang="en-US"/>
            </a:defPPr>
            <a:lvl1pPr algn="ctr">
              <a:defRPr sz="24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fr-MA" sz="3600" b="1" dirty="0">
                <a:solidFill>
                  <a:schemeClr val="bg1"/>
                </a:solidFill>
              </a:rPr>
              <a:t>Modèles et l'entraînement</a:t>
            </a:r>
            <a:endParaRPr lang="en-US" sz="3600" b="1" dirty="0">
              <a:solidFill>
                <a:schemeClr val="bg1"/>
              </a:solidFill>
            </a:endParaRPr>
          </a:p>
          <a:p>
            <a:endParaRPr lang="en-US" sz="3600" dirty="0"/>
          </a:p>
        </p:txBody>
      </p:sp>
      <p:pic>
        <p:nvPicPr>
          <p:cNvPr id="4100" name="Picture 4" descr="Les réseaux de neurones artificiels au service de la modélisation de la  matière | INRS">
            <a:extLst>
              <a:ext uri="{FF2B5EF4-FFF2-40B4-BE49-F238E27FC236}">
                <a16:creationId xmlns:a16="http://schemas.microsoft.com/office/drawing/2014/main" xmlns="" id="{D2127314-CD43-2A6E-4550-1741178A1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712" y="1549005"/>
            <a:ext cx="6857586" cy="6896901"/>
          </a:xfrm>
          <a:prstGeom prst="ellipse">
            <a:avLst/>
          </a:prstGeom>
          <a:noFill/>
          <a:extLst>
            <a:ext uri="{909E8E84-426E-40DD-AFC4-6F175D3DCCD1}">
              <a14:hiddenFill xmlns:a14="http://schemas.microsoft.com/office/drawing/2010/main">
                <a:solidFill>
                  <a:srgbClr val="FFFFFF"/>
                </a:solidFill>
              </a14:hiddenFill>
            </a:ext>
          </a:extLst>
        </p:spPr>
      </p:pic>
      <p:pic>
        <p:nvPicPr>
          <p:cNvPr id="4106" name="Picture 10" descr="La science des données pour tous : comprendre l'importance de l'analyse  prédictive">
            <a:extLst>
              <a:ext uri="{FF2B5EF4-FFF2-40B4-BE49-F238E27FC236}">
                <a16:creationId xmlns:a16="http://schemas.microsoft.com/office/drawing/2014/main" xmlns="" id="{F3916438-FE1B-94AF-9CAF-9010F2527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3353" y="3432218"/>
            <a:ext cx="3287922" cy="3086097"/>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4" descr="video thumbnail">
            <a:extLst>
              <a:ext uri="{FF2B5EF4-FFF2-40B4-BE49-F238E27FC236}">
                <a16:creationId xmlns:a16="http://schemas.microsoft.com/office/drawing/2014/main" xmlns="" id="{BCACA851-C303-5486-E3EF-BDD36CFA24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7653" y="281098"/>
            <a:ext cx="2282495" cy="2264766"/>
          </a:xfrm>
          <a:prstGeom prst="ellipse">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xmlns="" id="{B9C3C9B2-30BB-C1D0-7F7F-7B7CF75F60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20" y="-138971"/>
            <a:ext cx="2842637" cy="2915917"/>
          </a:xfrm>
          <a:prstGeom prst="rect">
            <a:avLst/>
          </a:prstGeom>
        </p:spPr>
      </p:pic>
      <p:pic>
        <p:nvPicPr>
          <p:cNvPr id="5" name="Picture 8" descr="What Is Data: Types of Data, and How to Analyze Data [Updated]">
            <a:extLst>
              <a:ext uri="{FF2B5EF4-FFF2-40B4-BE49-F238E27FC236}">
                <a16:creationId xmlns:a16="http://schemas.microsoft.com/office/drawing/2014/main" xmlns="" id="{73D46CA1-E1FE-6E0B-7A0E-A86E8F6CC9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0768" y="14193"/>
            <a:ext cx="2426956" cy="246033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438338"/>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a science des données pour tous : comprendre l'importance de l'analyse  prédictive">
            <a:extLst>
              <a:ext uri="{FF2B5EF4-FFF2-40B4-BE49-F238E27FC236}">
                <a16:creationId xmlns:a16="http://schemas.microsoft.com/office/drawing/2014/main" xmlns="" id="{52D1D8B3-A21E-9B61-249E-3D8B23BEE23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4701"/>
            <a:ext cx="18309501" cy="102964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xmlns="" id="{1E94EC7A-6F23-B2EE-1AAE-467D9A90FC98}"/>
              </a:ext>
            </a:extLst>
          </p:cNvPr>
          <p:cNvCxnSpPr>
            <a:cxnSpLocks/>
          </p:cNvCxnSpPr>
          <p:nvPr/>
        </p:nvCxnSpPr>
        <p:spPr>
          <a:xfrm>
            <a:off x="849086" y="9448800"/>
            <a:ext cx="1658982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xmlns="" id="{CC117A04-328A-3CD5-3F4E-5918EA9661B0}"/>
              </a:ext>
            </a:extLst>
          </p:cNvPr>
          <p:cNvSpPr/>
          <p:nvPr/>
        </p:nvSpPr>
        <p:spPr>
          <a:xfrm>
            <a:off x="643346"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Diamond 8">
            <a:extLst>
              <a:ext uri="{FF2B5EF4-FFF2-40B4-BE49-F238E27FC236}">
                <a16:creationId xmlns:a16="http://schemas.microsoft.com/office/drawing/2014/main" xmlns="" id="{9433A67A-37EE-07CB-371A-45ED8035C41B}"/>
              </a:ext>
            </a:extLst>
          </p:cNvPr>
          <p:cNvSpPr/>
          <p:nvPr/>
        </p:nvSpPr>
        <p:spPr>
          <a:xfrm>
            <a:off x="4784408"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Diamond 9">
            <a:extLst>
              <a:ext uri="{FF2B5EF4-FFF2-40B4-BE49-F238E27FC236}">
                <a16:creationId xmlns:a16="http://schemas.microsoft.com/office/drawing/2014/main" xmlns="" id="{796B77C6-1EE8-9D54-35DF-8AB41AFC1EFA}"/>
              </a:ext>
            </a:extLst>
          </p:cNvPr>
          <p:cNvSpPr/>
          <p:nvPr/>
        </p:nvSpPr>
        <p:spPr>
          <a:xfrm>
            <a:off x="8925470"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Diamond 10">
            <a:extLst>
              <a:ext uri="{FF2B5EF4-FFF2-40B4-BE49-F238E27FC236}">
                <a16:creationId xmlns:a16="http://schemas.microsoft.com/office/drawing/2014/main" xmlns="" id="{EA82415F-0B17-41BA-518C-28576DBDC035}"/>
              </a:ext>
            </a:extLst>
          </p:cNvPr>
          <p:cNvSpPr/>
          <p:nvPr/>
        </p:nvSpPr>
        <p:spPr>
          <a:xfrm>
            <a:off x="1306653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Diamond 11">
            <a:extLst>
              <a:ext uri="{FF2B5EF4-FFF2-40B4-BE49-F238E27FC236}">
                <a16:creationId xmlns:a16="http://schemas.microsoft.com/office/drawing/2014/main" xmlns="" id="{9060B64A-3197-581B-3B92-1B5123563B8F}"/>
              </a:ext>
            </a:extLst>
          </p:cNvPr>
          <p:cNvSpPr/>
          <p:nvPr/>
        </p:nvSpPr>
        <p:spPr>
          <a:xfrm>
            <a:off x="17199683" y="9037320"/>
            <a:ext cx="822960" cy="82296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TextBox 13">
            <a:extLst>
              <a:ext uri="{FF2B5EF4-FFF2-40B4-BE49-F238E27FC236}">
                <a16:creationId xmlns:a16="http://schemas.microsoft.com/office/drawing/2014/main" xmlns="" id="{01E4C369-103D-ED1B-2DD6-E99163000FA2}"/>
              </a:ext>
            </a:extLst>
          </p:cNvPr>
          <p:cNvSpPr txBox="1"/>
          <p:nvPr/>
        </p:nvSpPr>
        <p:spPr>
          <a:xfrm>
            <a:off x="849086" y="3919850"/>
            <a:ext cx="4141062" cy="646331"/>
          </a:xfrm>
          <a:prstGeom prst="rect">
            <a:avLst/>
          </a:prstGeom>
          <a:noFill/>
        </p:spPr>
        <p:txBody>
          <a:bodyPr wrap="square" rtlCol="0">
            <a:spAutoFit/>
          </a:bodyPr>
          <a:lstStyle/>
          <a:p>
            <a:pPr algn="ctr"/>
            <a:r>
              <a:rPr lang="en-US" sz="3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OUR REACH</a:t>
            </a:r>
          </a:p>
        </p:txBody>
      </p:sp>
      <p:sp>
        <p:nvSpPr>
          <p:cNvPr id="15" name="TextBox 14">
            <a:extLst>
              <a:ext uri="{FF2B5EF4-FFF2-40B4-BE49-F238E27FC236}">
                <a16:creationId xmlns:a16="http://schemas.microsoft.com/office/drawing/2014/main" xmlns="" id="{18477721-2224-832F-F3F0-97EF7F1CE997}"/>
              </a:ext>
            </a:extLst>
          </p:cNvPr>
          <p:cNvSpPr txBox="1"/>
          <p:nvPr/>
        </p:nvSpPr>
        <p:spPr>
          <a:xfrm>
            <a:off x="1054826" y="5184428"/>
            <a:ext cx="4005942" cy="3000821"/>
          </a:xfrm>
          <a:prstGeom prst="rect">
            <a:avLst/>
          </a:prstGeom>
          <a:noFill/>
        </p:spPr>
        <p:txBody>
          <a:bodyPr wrap="square" rtlCol="0">
            <a:spAutoFit/>
          </a:bodyPr>
          <a:lstStyle/>
          <a:p>
            <a:pPr algn="just"/>
            <a:r>
              <a:rPr lang="en-US"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consectetuer adipiscing elit. Maecenas porttitor congue massa. Fusce posuere, magna sed pulvinar ultricies, purus lectus malesuada libero, sit amet commodo magna eros quis urna.</a:t>
            </a:r>
          </a:p>
          <a:p>
            <a:pPr algn="just"/>
            <a:endParaRPr lang="en-US" sz="2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TextBox 19">
            <a:extLst>
              <a:ext uri="{FF2B5EF4-FFF2-40B4-BE49-F238E27FC236}">
                <a16:creationId xmlns:a16="http://schemas.microsoft.com/office/drawing/2014/main" xmlns="" id="{889A313E-6ED4-5C09-F1EE-8563E5168336}"/>
              </a:ext>
            </a:extLst>
          </p:cNvPr>
          <p:cNvSpPr txBox="1"/>
          <p:nvPr/>
        </p:nvSpPr>
        <p:spPr>
          <a:xfrm>
            <a:off x="13459030" y="7147796"/>
            <a:ext cx="5472606" cy="2308324"/>
          </a:xfrm>
          <a:prstGeom prst="rect">
            <a:avLst/>
          </a:prstGeom>
          <a:noFill/>
        </p:spPr>
        <p:txBody>
          <a:bodyPr wrap="square" rtlCol="0">
            <a:spAutoFit/>
          </a:bodyPr>
          <a:lstStyle>
            <a:defPPr>
              <a:defRPr lang="en-US"/>
            </a:defPPr>
            <a:lvl1pPr algn="ctr">
              <a:defRPr sz="24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fr-MA" sz="3600" b="1" dirty="0">
                <a:solidFill>
                  <a:schemeClr val="bg1"/>
                </a:solidFill>
              </a:rPr>
              <a:t>Évaluation de la performance du </a:t>
            </a:r>
            <a:r>
              <a:rPr lang="fr-MA" sz="3600" b="1" dirty="0" smtClean="0">
                <a:solidFill>
                  <a:schemeClr val="bg1"/>
                </a:solidFill>
              </a:rPr>
              <a:t>modèle </a:t>
            </a:r>
            <a:endParaRPr lang="en-US" sz="3600" b="1" dirty="0">
              <a:solidFill>
                <a:schemeClr val="bg1"/>
              </a:solidFill>
            </a:endParaRPr>
          </a:p>
          <a:p>
            <a:endParaRPr lang="en-US" sz="3600" dirty="0"/>
          </a:p>
        </p:txBody>
      </p:sp>
      <p:pic>
        <p:nvPicPr>
          <p:cNvPr id="5124" name="Picture 4" descr="La science des données pour tous : comprendre l'importance de l'analyse  prédictive">
            <a:extLst>
              <a:ext uri="{FF2B5EF4-FFF2-40B4-BE49-F238E27FC236}">
                <a16:creationId xmlns:a16="http://schemas.microsoft.com/office/drawing/2014/main" xmlns="" id="{7411F2F5-F48D-0903-4917-D41FE61F2E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0899" y="1654721"/>
            <a:ext cx="6858000" cy="6858000"/>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4" descr="Les réseaux de neurones artificiels au service de la modélisation de la  matière | INRS">
            <a:extLst>
              <a:ext uri="{FF2B5EF4-FFF2-40B4-BE49-F238E27FC236}">
                <a16:creationId xmlns:a16="http://schemas.microsoft.com/office/drawing/2014/main" xmlns="" id="{B9F984FA-DE6D-5A61-1D7E-E4F2B07B66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03768" y="176336"/>
            <a:ext cx="2057400" cy="2069195"/>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4" descr="video thumbnail">
            <a:extLst>
              <a:ext uri="{FF2B5EF4-FFF2-40B4-BE49-F238E27FC236}">
                <a16:creationId xmlns:a16="http://schemas.microsoft.com/office/drawing/2014/main" xmlns="" id="{A342EC6B-D97A-7AF0-5B38-9821D13FFE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441" y="179178"/>
            <a:ext cx="2429558" cy="2410686"/>
          </a:xfrm>
          <a:prstGeom prst="ellipse">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xmlns="" id="{D61354A4-B346-83FD-7E4B-91DA0DB0B7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5" y="-106952"/>
            <a:ext cx="2842637" cy="2915917"/>
          </a:xfrm>
          <a:prstGeom prst="rect">
            <a:avLst/>
          </a:prstGeom>
        </p:spPr>
      </p:pic>
      <p:pic>
        <p:nvPicPr>
          <p:cNvPr id="13" name="Picture 8" descr="What Is Data: Types of Data, and How to Analyze Data [Updated]">
            <a:extLst>
              <a:ext uri="{FF2B5EF4-FFF2-40B4-BE49-F238E27FC236}">
                <a16:creationId xmlns:a16="http://schemas.microsoft.com/office/drawing/2014/main" xmlns="" id="{A364B16B-6171-E9EE-737C-10194F7825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4209" y="120841"/>
            <a:ext cx="2426956" cy="246033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69748"/>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xmlns="" id="{EBBBC34C-78DD-E44E-0ADC-240674534034}"/>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8" name="Groupe 17">
            <a:extLst>
              <a:ext uri="{FF2B5EF4-FFF2-40B4-BE49-F238E27FC236}">
                <a16:creationId xmlns:a16="http://schemas.microsoft.com/office/drawing/2014/main" xmlns="" id="{4B295CCE-2203-3577-6869-59847918B4F5}"/>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D244E0A1-8F84-ECB6-604B-C77DEC8B5895}"/>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94EFC5B6-D936-F400-9122-995F5EE92F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
        <p:nvSpPr>
          <p:cNvPr id="16" name="ZoneTexte 15">
            <a:extLst>
              <a:ext uri="{FF2B5EF4-FFF2-40B4-BE49-F238E27FC236}">
                <a16:creationId xmlns:a16="http://schemas.microsoft.com/office/drawing/2014/main" xmlns="" id="{BBA3DD8A-B97D-071D-17C4-23C61FAB6E79}"/>
              </a:ext>
            </a:extLst>
          </p:cNvPr>
          <p:cNvSpPr txBox="1"/>
          <p:nvPr/>
        </p:nvSpPr>
        <p:spPr>
          <a:xfrm>
            <a:off x="539731" y="1396720"/>
            <a:ext cx="17208537" cy="981487"/>
          </a:xfrm>
          <a:prstGeom prst="rect">
            <a:avLst/>
          </a:prstGeom>
          <a:noFill/>
        </p:spPr>
        <p:txBody>
          <a:bodyPr wrap="square">
            <a:spAutoFit/>
          </a:bodyPr>
          <a:lstStyle/>
          <a:p>
            <a:pPr marL="342900" lvl="0" indent="-342900" rtl="0">
              <a:lnSpc>
                <a:spcPct val="107000"/>
              </a:lnSpc>
              <a:spcAft>
                <a:spcPts val="800"/>
              </a:spcAft>
              <a:buFont typeface="Symbol" panose="05050102010706020507" pitchFamily="18" charset="2"/>
              <a:buChar char=""/>
            </a:pPr>
            <a:r>
              <a:rPr lang="fr-FR" sz="5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Matrice de confusion </a:t>
            </a:r>
            <a:endParaRPr lang="fr-MA" sz="5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7" name="Image 16">
            <a:extLst>
              <a:ext uri="{FF2B5EF4-FFF2-40B4-BE49-F238E27FC236}">
                <a16:creationId xmlns:a16="http://schemas.microsoft.com/office/drawing/2014/main" xmlns="" id="{1D3B711C-75C3-D550-CD21-BD8A09C0372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68663" y="2609071"/>
            <a:ext cx="10134600" cy="6932507"/>
          </a:xfrm>
          <a:prstGeom prst="rect">
            <a:avLst/>
          </a:prstGeom>
          <a:noFill/>
          <a:ln>
            <a:noFill/>
          </a:ln>
          <a:effectLst>
            <a:reflection stA="43000" endPos="65000" dist="50800" dir="5400000" sy="-100000" algn="bl" rotWithShape="0"/>
          </a:effectLst>
        </p:spPr>
      </p:pic>
    </p:spTree>
    <p:extLst>
      <p:ext uri="{BB962C8B-B14F-4D97-AF65-F5344CB8AC3E}">
        <p14:creationId xmlns:p14="http://schemas.microsoft.com/office/powerpoint/2010/main" val="30522961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15" name="Freeform 2">
            <a:extLst>
              <a:ext uri="{FF2B5EF4-FFF2-40B4-BE49-F238E27FC236}">
                <a16:creationId xmlns:a16="http://schemas.microsoft.com/office/drawing/2014/main" xmlns="" id="{827BAFFC-7DC5-E6E1-5792-4AD1718FC7BD}"/>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8" name="Groupe 17">
            <a:extLst>
              <a:ext uri="{FF2B5EF4-FFF2-40B4-BE49-F238E27FC236}">
                <a16:creationId xmlns:a16="http://schemas.microsoft.com/office/drawing/2014/main" xmlns="" id="{4B295CCE-2203-3577-6869-59847918B4F5}"/>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D244E0A1-8F84-ECB6-604B-C77DEC8B5895}"/>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94EFC5B6-D936-F400-9122-995F5EE92F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
        <p:nvSpPr>
          <p:cNvPr id="16" name="ZoneTexte 15">
            <a:extLst>
              <a:ext uri="{FF2B5EF4-FFF2-40B4-BE49-F238E27FC236}">
                <a16:creationId xmlns:a16="http://schemas.microsoft.com/office/drawing/2014/main" xmlns="" id="{BBA3DD8A-B97D-071D-17C4-23C61FAB6E79}"/>
              </a:ext>
            </a:extLst>
          </p:cNvPr>
          <p:cNvSpPr txBox="1"/>
          <p:nvPr/>
        </p:nvSpPr>
        <p:spPr>
          <a:xfrm>
            <a:off x="381000" y="1411714"/>
            <a:ext cx="17208537" cy="942053"/>
          </a:xfrm>
          <a:prstGeom prst="rect">
            <a:avLst/>
          </a:prstGeom>
          <a:noFill/>
        </p:spPr>
        <p:txBody>
          <a:bodyPr wrap="square">
            <a:spAutoFit/>
          </a:bodyPr>
          <a:lstStyle/>
          <a:p>
            <a:pPr marL="342900" lvl="0" indent="-342900" rtl="0">
              <a:lnSpc>
                <a:spcPct val="107000"/>
              </a:lnSpc>
              <a:spcAft>
                <a:spcPts val="800"/>
              </a:spcAft>
              <a:buFont typeface="Symbol" panose="05050102010706020507" pitchFamily="18" charset="2"/>
              <a:buChar char=""/>
            </a:pPr>
            <a:r>
              <a:rPr lang="fr-FR" sz="5400" b="1" dirty="0">
                <a:solidFill>
                  <a:schemeClr val="bg1"/>
                </a:solidFill>
                <a:latin typeface="Calibri" panose="020F0502020204030204" pitchFamily="34" charset="0"/>
                <a:ea typeface="Calibri" panose="020F0502020204030204" pitchFamily="34" charset="0"/>
                <a:cs typeface="Arial" panose="020B0604020202020204" pitchFamily="34" charset="0"/>
              </a:rPr>
              <a:t>M</a:t>
            </a:r>
            <a:r>
              <a:rPr lang="fr-FR" sz="5400" b="1" dirty="0"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atrice </a:t>
            </a:r>
            <a:r>
              <a:rPr lang="fr-FR" sz="5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de confusion normalisée</a:t>
            </a:r>
            <a:endParaRPr lang="fr-MA" sz="5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Image 11">
            <a:extLst>
              <a:ext uri="{FF2B5EF4-FFF2-40B4-BE49-F238E27FC236}">
                <a16:creationId xmlns:a16="http://schemas.microsoft.com/office/drawing/2014/main" xmlns="" id="{A3D6B3D1-7AA7-3D25-4314-3ED1E1231EB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06808" y="2736781"/>
            <a:ext cx="9356919" cy="7017689"/>
          </a:xfrm>
          <a:prstGeom prst="rect">
            <a:avLst/>
          </a:prstGeom>
          <a:noFill/>
          <a:ln>
            <a:noFill/>
          </a:ln>
          <a:effectLst>
            <a:reflection stA="67000" endPos="65000" dist="50800" dir="5400000" sy="-100000" algn="bl" rotWithShape="0"/>
          </a:effectLst>
        </p:spPr>
      </p:pic>
    </p:spTree>
    <p:extLst>
      <p:ext uri="{BB962C8B-B14F-4D97-AF65-F5344CB8AC3E}">
        <p14:creationId xmlns:p14="http://schemas.microsoft.com/office/powerpoint/2010/main" val="1210698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20" name="Freeform 2">
            <a:extLst>
              <a:ext uri="{FF2B5EF4-FFF2-40B4-BE49-F238E27FC236}">
                <a16:creationId xmlns:a16="http://schemas.microsoft.com/office/drawing/2014/main" xmlns="" id="{EC313259-8136-A544-A958-1FF45637EC6A}"/>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8" name="Groupe 17">
            <a:extLst>
              <a:ext uri="{FF2B5EF4-FFF2-40B4-BE49-F238E27FC236}">
                <a16:creationId xmlns:a16="http://schemas.microsoft.com/office/drawing/2014/main" xmlns="" id="{4B295CCE-2203-3577-6869-59847918B4F5}"/>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D244E0A1-8F84-ECB6-604B-C77DEC8B5895}"/>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94EFC5B6-D936-F400-9122-995F5EE92F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
        <p:nvSpPr>
          <p:cNvPr id="17" name="ZoneTexte 16">
            <a:extLst>
              <a:ext uri="{FF2B5EF4-FFF2-40B4-BE49-F238E27FC236}">
                <a16:creationId xmlns:a16="http://schemas.microsoft.com/office/drawing/2014/main" xmlns="" id="{50D03FE4-C1E5-DA33-6D73-71E42F48557B}"/>
              </a:ext>
            </a:extLst>
          </p:cNvPr>
          <p:cNvSpPr txBox="1"/>
          <p:nvPr/>
        </p:nvSpPr>
        <p:spPr>
          <a:xfrm>
            <a:off x="790186" y="1720130"/>
            <a:ext cx="14085934" cy="784702"/>
          </a:xfrm>
          <a:prstGeom prst="rect">
            <a:avLst/>
          </a:prstGeom>
          <a:noFill/>
        </p:spPr>
        <p:txBody>
          <a:bodyPr wrap="square">
            <a:spAutoFit/>
          </a:bodyPr>
          <a:lstStyle/>
          <a:p>
            <a:pPr marL="342900" lvl="0" indent="-342900" rtl="0">
              <a:lnSpc>
                <a:spcPct val="107000"/>
              </a:lnSpc>
              <a:spcAft>
                <a:spcPts val="800"/>
              </a:spcAft>
              <a:buFont typeface="Symbol" panose="05050102010706020507" pitchFamily="18" charset="2"/>
              <a:buChar char=""/>
            </a:pPr>
            <a:r>
              <a:rPr lang="fr-FR" sz="4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Les pertes d’entrainement  et de validation :</a:t>
            </a:r>
            <a:endParaRPr lang="fr-MA"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9" name="Image 18">
            <a:extLst>
              <a:ext uri="{FF2B5EF4-FFF2-40B4-BE49-F238E27FC236}">
                <a16:creationId xmlns:a16="http://schemas.microsoft.com/office/drawing/2014/main" xmlns="" id="{A2FC45AC-5F3E-0CE4-785D-44AD0C52B42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64374" y="2594807"/>
            <a:ext cx="11030458" cy="7123393"/>
          </a:xfrm>
          <a:prstGeom prst="rect">
            <a:avLst/>
          </a:prstGeom>
          <a:noFill/>
          <a:ln>
            <a:noFill/>
          </a:ln>
          <a:effectLst>
            <a:reflection stA="93000" endPos="65000" dist="50800" dir="5400000" sy="-100000" algn="bl" rotWithShape="0"/>
          </a:effectLst>
        </p:spPr>
      </p:pic>
    </p:spTree>
    <p:extLst>
      <p:ext uri="{BB962C8B-B14F-4D97-AF65-F5344CB8AC3E}">
        <p14:creationId xmlns:p14="http://schemas.microsoft.com/office/powerpoint/2010/main" val="116164539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xmlns="" id="{22BA83E0-F67F-3BA3-8164-16A0D148DE18}"/>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4" name="Group 3">
            <a:extLst>
              <a:ext uri="{FF2B5EF4-FFF2-40B4-BE49-F238E27FC236}">
                <a16:creationId xmlns:a16="http://schemas.microsoft.com/office/drawing/2014/main" xmlns="" id="{08E06C33-D405-42A9-81D9-77768868EB33}"/>
              </a:ext>
            </a:extLst>
          </p:cNvPr>
          <p:cNvGrpSpPr/>
          <p:nvPr/>
        </p:nvGrpSpPr>
        <p:grpSpPr>
          <a:xfrm>
            <a:off x="-250374" y="0"/>
            <a:ext cx="18475067" cy="10287000"/>
            <a:chOff x="-166916" y="0"/>
            <a:chExt cx="12316711" cy="6858000"/>
          </a:xfrm>
        </p:grpSpPr>
        <p:sp>
          <p:nvSpPr>
            <p:cNvPr id="12" name="Right Triangle 4">
              <a:extLst>
                <a:ext uri="{FF2B5EF4-FFF2-40B4-BE49-F238E27FC236}">
                  <a16:creationId xmlns:a16="http://schemas.microsoft.com/office/drawing/2014/main" xmlns="" id="{85A498B0-4F7B-4228-8E02-1630B273AA35}"/>
                </a:ext>
              </a:extLst>
            </p:cNvPr>
            <p:cNvSpPr/>
            <p:nvPr/>
          </p:nvSpPr>
          <p:spPr>
            <a:xfrm>
              <a:off x="-166916" y="472606"/>
              <a:ext cx="12106255" cy="6262914"/>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1955409 w 12149797"/>
                <a:gd name="connsiteY0" fmla="*/ 4157002 h 6858000"/>
                <a:gd name="connsiteX1" fmla="*/ 0 w 12149797"/>
                <a:gd name="connsiteY1" fmla="*/ 0 h 6858000"/>
                <a:gd name="connsiteX2" fmla="*/ 12149797 w 12149797"/>
                <a:gd name="connsiteY2" fmla="*/ 6858000 h 6858000"/>
                <a:gd name="connsiteX3" fmla="*/ 1955409 w 12149797"/>
                <a:gd name="connsiteY3" fmla="*/ 4157002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06255"/>
                <a:gd name="connsiteY0" fmla="*/ 4368018 h 6262914"/>
                <a:gd name="connsiteX1" fmla="*/ 0 w 12106255"/>
                <a:gd name="connsiteY1" fmla="*/ 0 h 6262914"/>
                <a:gd name="connsiteX2" fmla="*/ 12106255 w 12106255"/>
                <a:gd name="connsiteY2" fmla="*/ 6262914 h 6262914"/>
                <a:gd name="connsiteX3" fmla="*/ 1842868 w 12106255"/>
                <a:gd name="connsiteY3" fmla="*/ 4368018 h 6262914"/>
              </a:gdLst>
              <a:ahLst/>
              <a:cxnLst>
                <a:cxn ang="0">
                  <a:pos x="connsiteX0" y="connsiteY0"/>
                </a:cxn>
                <a:cxn ang="0">
                  <a:pos x="connsiteX1" y="connsiteY1"/>
                </a:cxn>
                <a:cxn ang="0">
                  <a:pos x="connsiteX2" y="connsiteY2"/>
                </a:cxn>
                <a:cxn ang="0">
                  <a:pos x="connsiteX3" y="connsiteY3"/>
                </a:cxn>
              </a:cxnLst>
              <a:rect l="l" t="t" r="r" b="b"/>
              <a:pathLst>
                <a:path w="12106255" h="6262914">
                  <a:moveTo>
                    <a:pt x="1842868" y="4368018"/>
                  </a:moveTo>
                  <a:cubicBezTo>
                    <a:pt x="1383324" y="2771335"/>
                    <a:pt x="684627" y="1427870"/>
                    <a:pt x="0" y="0"/>
                  </a:cubicBezTo>
                  <a:cubicBezTo>
                    <a:pt x="4064000" y="2159391"/>
                    <a:pt x="8056323" y="3822169"/>
                    <a:pt x="12106255" y="6262914"/>
                  </a:cubicBezTo>
                  <a:cubicBezTo>
                    <a:pt x="8698748" y="4856145"/>
                    <a:pt x="5292579" y="4607169"/>
                    <a:pt x="1842868" y="4368018"/>
                  </a:cubicBezTo>
                  <a:close/>
                </a:path>
              </a:pathLst>
            </a:custGeom>
            <a:solidFill>
              <a:schemeClr val="tx1">
                <a:alpha val="46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2700"/>
            </a:p>
          </p:txBody>
        </p:sp>
        <p:sp>
          <p:nvSpPr>
            <p:cNvPr id="6" name="Right Triangle 4">
              <a:extLst>
                <a:ext uri="{FF2B5EF4-FFF2-40B4-BE49-F238E27FC236}">
                  <a16:creationId xmlns:a16="http://schemas.microsoft.com/office/drawing/2014/main" xmlns="" id="{27AF9740-EE2C-4CDE-B582-48D445DE3584}"/>
                </a:ext>
              </a:extLst>
            </p:cNvPr>
            <p:cNvSpPr/>
            <p:nvPr/>
          </p:nvSpPr>
          <p:spPr>
            <a:xfrm>
              <a:off x="-2" y="0"/>
              <a:ext cx="12149797" cy="6858000"/>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1955409 w 12149797"/>
                <a:gd name="connsiteY0" fmla="*/ 4157002 h 6858000"/>
                <a:gd name="connsiteX1" fmla="*/ 0 w 12149797"/>
                <a:gd name="connsiteY1" fmla="*/ 0 h 6858000"/>
                <a:gd name="connsiteX2" fmla="*/ 12149797 w 12149797"/>
                <a:gd name="connsiteY2" fmla="*/ 6858000 h 6858000"/>
                <a:gd name="connsiteX3" fmla="*/ 1955409 w 12149797"/>
                <a:gd name="connsiteY3" fmla="*/ 4157002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 name="connsiteX0" fmla="*/ 1842868 w 12149797"/>
                <a:gd name="connsiteY0" fmla="*/ 4368018 h 6858000"/>
                <a:gd name="connsiteX1" fmla="*/ 0 w 12149797"/>
                <a:gd name="connsiteY1" fmla="*/ 0 h 6858000"/>
                <a:gd name="connsiteX2" fmla="*/ 12149797 w 12149797"/>
                <a:gd name="connsiteY2" fmla="*/ 6858000 h 6858000"/>
                <a:gd name="connsiteX3" fmla="*/ 1842868 w 12149797"/>
                <a:gd name="connsiteY3" fmla="*/ 4368018 h 6858000"/>
              </a:gdLst>
              <a:ahLst/>
              <a:cxnLst>
                <a:cxn ang="0">
                  <a:pos x="connsiteX0" y="connsiteY0"/>
                </a:cxn>
                <a:cxn ang="0">
                  <a:pos x="connsiteX1" y="connsiteY1"/>
                </a:cxn>
                <a:cxn ang="0">
                  <a:pos x="connsiteX2" y="connsiteY2"/>
                </a:cxn>
                <a:cxn ang="0">
                  <a:pos x="connsiteX3" y="connsiteY3"/>
                </a:cxn>
              </a:cxnLst>
              <a:rect l="l" t="t" r="r" b="b"/>
              <a:pathLst>
                <a:path w="12149797" h="6858000">
                  <a:moveTo>
                    <a:pt x="1842868" y="4368018"/>
                  </a:moveTo>
                  <a:cubicBezTo>
                    <a:pt x="1383324" y="2771335"/>
                    <a:pt x="684627" y="1427870"/>
                    <a:pt x="0" y="0"/>
                  </a:cubicBezTo>
                  <a:cubicBezTo>
                    <a:pt x="4064000" y="2159391"/>
                    <a:pt x="8099865" y="4417255"/>
                    <a:pt x="12149797" y="6858000"/>
                  </a:cubicBezTo>
                  <a:cubicBezTo>
                    <a:pt x="8742290" y="5451231"/>
                    <a:pt x="5292579" y="4607169"/>
                    <a:pt x="1842868" y="4368018"/>
                  </a:cubicBezTo>
                  <a:close/>
                </a:path>
              </a:pathLst>
            </a:custGeom>
            <a:solidFill>
              <a:srgbClr val="126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TextBox 15">
              <a:extLst>
                <a:ext uri="{FF2B5EF4-FFF2-40B4-BE49-F238E27FC236}">
                  <a16:creationId xmlns:a16="http://schemas.microsoft.com/office/drawing/2014/main" xmlns="" id="{77B46935-BB80-49EF-8E1F-1D315F10F221}"/>
                </a:ext>
              </a:extLst>
            </p:cNvPr>
            <p:cNvSpPr txBox="1"/>
            <p:nvPr/>
          </p:nvSpPr>
          <p:spPr>
            <a:xfrm>
              <a:off x="1705429" y="3743284"/>
              <a:ext cx="914400" cy="615553"/>
            </a:xfrm>
            <a:prstGeom prst="rect">
              <a:avLst/>
            </a:prstGeom>
            <a:no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panose="02000000000000000000" pitchFamily="2" charset="0"/>
                </a:rPr>
                <a:t>06</a:t>
              </a:r>
            </a:p>
          </p:txBody>
        </p:sp>
      </p:grpSp>
      <p:sp>
        <p:nvSpPr>
          <p:cNvPr id="9" name="Right Triangle 8">
            <a:extLst>
              <a:ext uri="{FF2B5EF4-FFF2-40B4-BE49-F238E27FC236}">
                <a16:creationId xmlns:a16="http://schemas.microsoft.com/office/drawing/2014/main" xmlns="" id="{8CDDA530-B34C-44DE-B8DC-B18291FB409C}"/>
              </a:ext>
            </a:extLst>
          </p:cNvPr>
          <p:cNvSpPr/>
          <p:nvPr/>
        </p:nvSpPr>
        <p:spPr>
          <a:xfrm flipH="1" flipV="1">
            <a:off x="31652" y="21102"/>
            <a:ext cx="18256349" cy="10244796"/>
          </a:xfrm>
          <a:prstGeom prst="rtTriangle">
            <a:avLst/>
          </a:prstGeom>
          <a:solidFill>
            <a:srgbClr val="1C1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1" name="Group 10">
            <a:extLst>
              <a:ext uri="{FF2B5EF4-FFF2-40B4-BE49-F238E27FC236}">
                <a16:creationId xmlns:a16="http://schemas.microsoft.com/office/drawing/2014/main" xmlns="" id="{A0E878F1-BCF0-4FD4-B9B2-382AE82F59F9}"/>
              </a:ext>
            </a:extLst>
          </p:cNvPr>
          <p:cNvGrpSpPr/>
          <p:nvPr/>
        </p:nvGrpSpPr>
        <p:grpSpPr>
          <a:xfrm>
            <a:off x="-1" y="-21102"/>
            <a:ext cx="18224696" cy="10287000"/>
            <a:chOff x="-1" y="-14068"/>
            <a:chExt cx="12149797" cy="6858000"/>
          </a:xfrm>
        </p:grpSpPr>
        <p:sp>
          <p:nvSpPr>
            <p:cNvPr id="10" name="Right Triangle 4">
              <a:extLst>
                <a:ext uri="{FF2B5EF4-FFF2-40B4-BE49-F238E27FC236}">
                  <a16:creationId xmlns:a16="http://schemas.microsoft.com/office/drawing/2014/main" xmlns="" id="{E75E488A-E720-4EA5-A522-61BF3733A72F}"/>
                </a:ext>
              </a:extLst>
            </p:cNvPr>
            <p:cNvSpPr/>
            <p:nvPr/>
          </p:nvSpPr>
          <p:spPr>
            <a:xfrm>
              <a:off x="42203" y="472605"/>
              <a:ext cx="11961111" cy="6306457"/>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1961111"/>
                <a:gd name="connsiteY0" fmla="*/ 3706836 h 6306457"/>
                <a:gd name="connsiteX1" fmla="*/ 0 w 11961111"/>
                <a:gd name="connsiteY1" fmla="*/ 0 h 6306457"/>
                <a:gd name="connsiteX2" fmla="*/ 11961111 w 11961111"/>
                <a:gd name="connsiteY2" fmla="*/ 6306457 h 6306457"/>
                <a:gd name="connsiteX3" fmla="*/ 2419643 w 11961111"/>
                <a:gd name="connsiteY3" fmla="*/ 3706836 h 6306457"/>
              </a:gdLst>
              <a:ahLst/>
              <a:cxnLst>
                <a:cxn ang="0">
                  <a:pos x="connsiteX0" y="connsiteY0"/>
                </a:cxn>
                <a:cxn ang="0">
                  <a:pos x="connsiteX1" y="connsiteY1"/>
                </a:cxn>
                <a:cxn ang="0">
                  <a:pos x="connsiteX2" y="connsiteY2"/>
                </a:cxn>
                <a:cxn ang="0">
                  <a:pos x="connsiteX3" y="connsiteY3"/>
                </a:cxn>
              </a:cxnLst>
              <a:rect l="l" t="t" r="r" b="b"/>
              <a:pathLst>
                <a:path w="11961111" h="6306457">
                  <a:moveTo>
                    <a:pt x="2419643" y="3706836"/>
                  </a:moveTo>
                  <a:cubicBezTo>
                    <a:pt x="1655298" y="2288344"/>
                    <a:pt x="890954" y="1221544"/>
                    <a:pt x="0" y="0"/>
                  </a:cubicBezTo>
                  <a:cubicBezTo>
                    <a:pt x="4064000" y="2159391"/>
                    <a:pt x="7911179" y="3865712"/>
                    <a:pt x="11961111" y="6306457"/>
                  </a:cubicBezTo>
                  <a:cubicBezTo>
                    <a:pt x="8553604" y="4899688"/>
                    <a:pt x="5869354" y="3945987"/>
                    <a:pt x="2419643" y="3706836"/>
                  </a:cubicBezTo>
                  <a:close/>
                </a:path>
              </a:pathLst>
            </a:custGeom>
            <a:solidFill>
              <a:schemeClr val="tx1">
                <a:alpha val="5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Right Triangle 4">
              <a:extLst>
                <a:ext uri="{FF2B5EF4-FFF2-40B4-BE49-F238E27FC236}">
                  <a16:creationId xmlns:a16="http://schemas.microsoft.com/office/drawing/2014/main" xmlns="" id="{3ED6DB01-4603-4421-B57B-37FEE5440999}"/>
                </a:ext>
              </a:extLst>
            </p:cNvPr>
            <p:cNvSpPr/>
            <p:nvPr/>
          </p:nvSpPr>
          <p:spPr>
            <a:xfrm>
              <a:off x="-1" y="-14068"/>
              <a:ext cx="12149797" cy="6858000"/>
            </a:xfrm>
            <a:custGeom>
              <a:avLst/>
              <a:gdLst>
                <a:gd name="connsiteX0" fmla="*/ 0 w 12192000"/>
                <a:gd name="connsiteY0" fmla="*/ 6858000 h 6858000"/>
                <a:gd name="connsiteX1" fmla="*/ 0 w 12192000"/>
                <a:gd name="connsiteY1" fmla="*/ 0 h 6858000"/>
                <a:gd name="connsiteX2" fmla="*/ 12192000 w 12192000"/>
                <a:gd name="connsiteY2" fmla="*/ 6858000 h 6858000"/>
                <a:gd name="connsiteX3" fmla="*/ 0 w 12192000"/>
                <a:gd name="connsiteY3" fmla="*/ 6858000 h 6858000"/>
                <a:gd name="connsiteX0" fmla="*/ 1983545 w 12192000"/>
                <a:gd name="connsiteY0" fmla="*/ 4607169 h 6858000"/>
                <a:gd name="connsiteX1" fmla="*/ 0 w 12192000"/>
                <a:gd name="connsiteY1" fmla="*/ 0 h 6858000"/>
                <a:gd name="connsiteX2" fmla="*/ 12192000 w 12192000"/>
                <a:gd name="connsiteY2" fmla="*/ 6858000 h 6858000"/>
                <a:gd name="connsiteX3" fmla="*/ 1983545 w 12192000"/>
                <a:gd name="connsiteY3" fmla="*/ 4607169 h 6858000"/>
                <a:gd name="connsiteX0" fmla="*/ 1856935 w 12192000"/>
                <a:gd name="connsiteY0" fmla="*/ 4466492 h 6858000"/>
                <a:gd name="connsiteX1" fmla="*/ 0 w 12192000"/>
                <a:gd name="connsiteY1" fmla="*/ 0 h 6858000"/>
                <a:gd name="connsiteX2" fmla="*/ 12192000 w 12192000"/>
                <a:gd name="connsiteY2" fmla="*/ 6858000 h 6858000"/>
                <a:gd name="connsiteX3" fmla="*/ 1856935 w 12192000"/>
                <a:gd name="connsiteY3" fmla="*/ 4466492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92000"/>
                <a:gd name="connsiteY0" fmla="*/ 4579033 h 6858000"/>
                <a:gd name="connsiteX1" fmla="*/ 0 w 12192000"/>
                <a:gd name="connsiteY1" fmla="*/ 0 h 6858000"/>
                <a:gd name="connsiteX2" fmla="*/ 12192000 w 12192000"/>
                <a:gd name="connsiteY2" fmla="*/ 6858000 h 6858000"/>
                <a:gd name="connsiteX3" fmla="*/ 1842868 w 12192000"/>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1842868 w 12149797"/>
                <a:gd name="connsiteY0" fmla="*/ 4579033 h 6858000"/>
                <a:gd name="connsiteX1" fmla="*/ 0 w 12149797"/>
                <a:gd name="connsiteY1" fmla="*/ 0 h 6858000"/>
                <a:gd name="connsiteX2" fmla="*/ 12149797 w 12149797"/>
                <a:gd name="connsiteY2" fmla="*/ 6858000 h 6858000"/>
                <a:gd name="connsiteX3" fmla="*/ 1842868 w 12149797"/>
                <a:gd name="connsiteY3" fmla="*/ 4579033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 name="connsiteX0" fmla="*/ 2419643 w 12149797"/>
                <a:gd name="connsiteY0" fmla="*/ 3706836 h 6858000"/>
                <a:gd name="connsiteX1" fmla="*/ 0 w 12149797"/>
                <a:gd name="connsiteY1" fmla="*/ 0 h 6858000"/>
                <a:gd name="connsiteX2" fmla="*/ 12149797 w 12149797"/>
                <a:gd name="connsiteY2" fmla="*/ 6858000 h 6858000"/>
                <a:gd name="connsiteX3" fmla="*/ 2419643 w 12149797"/>
                <a:gd name="connsiteY3" fmla="*/ 3706836 h 6858000"/>
              </a:gdLst>
              <a:ahLst/>
              <a:cxnLst>
                <a:cxn ang="0">
                  <a:pos x="connsiteX0" y="connsiteY0"/>
                </a:cxn>
                <a:cxn ang="0">
                  <a:pos x="connsiteX1" y="connsiteY1"/>
                </a:cxn>
                <a:cxn ang="0">
                  <a:pos x="connsiteX2" y="connsiteY2"/>
                </a:cxn>
                <a:cxn ang="0">
                  <a:pos x="connsiteX3" y="connsiteY3"/>
                </a:cxn>
              </a:cxnLst>
              <a:rect l="l" t="t" r="r" b="b"/>
              <a:pathLst>
                <a:path w="12149797" h="6858000">
                  <a:moveTo>
                    <a:pt x="2419643" y="3706836"/>
                  </a:moveTo>
                  <a:cubicBezTo>
                    <a:pt x="1655298" y="2288344"/>
                    <a:pt x="890954" y="1221544"/>
                    <a:pt x="0" y="0"/>
                  </a:cubicBezTo>
                  <a:cubicBezTo>
                    <a:pt x="4064000" y="2159391"/>
                    <a:pt x="8099865" y="4417255"/>
                    <a:pt x="12149797" y="6858000"/>
                  </a:cubicBezTo>
                  <a:cubicBezTo>
                    <a:pt x="8742290" y="5451231"/>
                    <a:pt x="5869354" y="3945987"/>
                    <a:pt x="2419643" y="3706836"/>
                  </a:cubicBezTo>
                  <a:close/>
                </a:path>
              </a:pathLst>
            </a:custGeom>
            <a:solidFill>
              <a:srgbClr val="072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TextBox 14">
              <a:extLst>
                <a:ext uri="{FF2B5EF4-FFF2-40B4-BE49-F238E27FC236}">
                  <a16:creationId xmlns:a16="http://schemas.microsoft.com/office/drawing/2014/main" xmlns="" id="{0CEC4489-2B78-4D48-8D4B-AB93EF6DB81F}"/>
                </a:ext>
              </a:extLst>
            </p:cNvPr>
            <p:cNvSpPr txBox="1"/>
            <p:nvPr/>
          </p:nvSpPr>
          <p:spPr>
            <a:xfrm>
              <a:off x="2278743" y="2979502"/>
              <a:ext cx="914400" cy="615553"/>
            </a:xfrm>
            <a:prstGeom prst="rect">
              <a:avLst/>
            </a:prstGeom>
            <a:no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panose="02000000000000000000" pitchFamily="2" charset="0"/>
                </a:rPr>
                <a:t>05</a:t>
              </a:r>
            </a:p>
          </p:txBody>
        </p:sp>
      </p:grpSp>
      <p:cxnSp>
        <p:nvCxnSpPr>
          <p:cNvPr id="20" name="Connector: Elbow 19">
            <a:extLst>
              <a:ext uri="{FF2B5EF4-FFF2-40B4-BE49-F238E27FC236}">
                <a16:creationId xmlns:a16="http://schemas.microsoft.com/office/drawing/2014/main" xmlns="" id="{3950C6E2-F14A-4199-9549-E01E570F0523}"/>
              </a:ext>
            </a:extLst>
          </p:cNvPr>
          <p:cNvCxnSpPr>
            <a:cxnSpLocks/>
          </p:cNvCxnSpPr>
          <p:nvPr/>
        </p:nvCxnSpPr>
        <p:spPr>
          <a:xfrm rot="5400000" flipH="1" flipV="1">
            <a:off x="3757959" y="1630470"/>
            <a:ext cx="3184740" cy="2492829"/>
          </a:xfrm>
          <a:prstGeom prst="bentConnector3">
            <a:avLst>
              <a:gd name="adj1" fmla="val 99904"/>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xmlns="" id="{D279C2BA-2382-47CE-9FC1-7B1147C3447F}"/>
              </a:ext>
            </a:extLst>
          </p:cNvPr>
          <p:cNvCxnSpPr>
            <a:cxnSpLocks/>
          </p:cNvCxnSpPr>
          <p:nvPr/>
        </p:nvCxnSpPr>
        <p:spPr>
          <a:xfrm flipV="1">
            <a:off x="3243944" y="2134923"/>
            <a:ext cx="4376057" cy="3588909"/>
          </a:xfrm>
          <a:prstGeom prst="bentConnector3">
            <a:avLst>
              <a:gd name="adj1" fmla="val -193"/>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7F23D7D0-645D-46AB-8EC1-795E1F9DD63C}"/>
              </a:ext>
            </a:extLst>
          </p:cNvPr>
          <p:cNvSpPr txBox="1"/>
          <p:nvPr/>
        </p:nvSpPr>
        <p:spPr>
          <a:xfrm>
            <a:off x="6723949" y="730431"/>
            <a:ext cx="7870365" cy="646331"/>
          </a:xfrm>
          <a:prstGeom prst="rect">
            <a:avLst/>
          </a:prstGeom>
          <a:solidFill>
            <a:srgbClr val="072F5F"/>
          </a:solidFill>
        </p:spPr>
        <p:txBody>
          <a:bodyPr wrap="square" rtlCol="0">
            <a:spAutoFit/>
          </a:bodyPr>
          <a:lstStyle/>
          <a:p>
            <a:r>
              <a:rPr lang="fr-MA" sz="3600" b="1" dirty="0">
                <a:solidFill>
                  <a:schemeClr val="bg1"/>
                </a:solidFill>
              </a:rPr>
              <a:t>le déploiement de modèle</a:t>
            </a:r>
            <a:endParaRPr lang="en-US" sz="3600" b="1" dirty="0">
              <a:solidFill>
                <a:schemeClr val="bg1"/>
              </a:solidFill>
            </a:endParaRPr>
          </a:p>
        </p:txBody>
      </p:sp>
      <p:sp>
        <p:nvSpPr>
          <p:cNvPr id="42" name="TextBox 41">
            <a:extLst>
              <a:ext uri="{FF2B5EF4-FFF2-40B4-BE49-F238E27FC236}">
                <a16:creationId xmlns:a16="http://schemas.microsoft.com/office/drawing/2014/main" xmlns="" id="{F46DDA82-2CDA-405E-968D-CA468C5BC60A}"/>
              </a:ext>
            </a:extLst>
          </p:cNvPr>
          <p:cNvSpPr txBox="1"/>
          <p:nvPr/>
        </p:nvSpPr>
        <p:spPr>
          <a:xfrm>
            <a:off x="7836335" y="1741402"/>
            <a:ext cx="6716482" cy="646331"/>
          </a:xfrm>
          <a:prstGeom prst="rect">
            <a:avLst/>
          </a:prstGeom>
          <a:solidFill>
            <a:srgbClr val="1261A0"/>
          </a:solidFill>
        </p:spPr>
        <p:txBody>
          <a:bodyPr wrap="square" rtlCol="0">
            <a:spAutoFit/>
          </a:bodyPr>
          <a:lstStyle/>
          <a:p>
            <a:r>
              <a:rPr lang="fr-MA" sz="3600" dirty="0">
                <a:solidFill>
                  <a:schemeClr val="bg1"/>
                </a:solidFill>
              </a:rPr>
              <a:t>Présentation de l'application web</a:t>
            </a:r>
            <a:endParaRPr lang="en-US" sz="3600" dirty="0">
              <a:solidFill>
                <a:schemeClr val="bg1"/>
              </a:solidFill>
            </a:endParaRPr>
          </a:p>
        </p:txBody>
      </p:sp>
    </p:spTree>
    <p:extLst>
      <p:ext uri="{BB962C8B-B14F-4D97-AF65-F5344CB8AC3E}">
        <p14:creationId xmlns:p14="http://schemas.microsoft.com/office/powerpoint/2010/main" val="1110157935"/>
      </p:ext>
    </p:extLst>
  </p:cSld>
  <p:clrMapOvr>
    <a:masterClrMapping/>
  </p:clrMapOvr>
  <p:transition spd="slow">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par>
                          <p:cTn id="12" fill="hold">
                            <p:stCondLst>
                              <p:cond delay="1500"/>
                            </p:stCondLst>
                            <p:childTnLst>
                              <p:par>
                                <p:cTn id="13" presetID="17"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ppt_x</p:attrName>
                                        </p:attrNameLst>
                                      </p:cBhvr>
                                      <p:tavLst>
                                        <p:tav tm="0">
                                          <p:val>
                                            <p:strVal val="#ppt_x-#ppt_w/2"/>
                                          </p:val>
                                        </p:tav>
                                        <p:tav tm="100000">
                                          <p:val>
                                            <p:strVal val="#ppt_x"/>
                                          </p:val>
                                        </p:tav>
                                      </p:tavLst>
                                    </p:anim>
                                    <p:anim calcmode="lin" valueType="num">
                                      <p:cBhvr>
                                        <p:cTn id="16" dur="500" fill="hold"/>
                                        <p:tgtEl>
                                          <p:spTgt spid="40"/>
                                        </p:tgtEl>
                                        <p:attrNameLst>
                                          <p:attrName>ppt_y</p:attrName>
                                        </p:attrNameLst>
                                      </p:cBhvr>
                                      <p:tavLst>
                                        <p:tav tm="0">
                                          <p:val>
                                            <p:strVal val="#ppt_y"/>
                                          </p:val>
                                        </p:tav>
                                        <p:tav tm="100000">
                                          <p:val>
                                            <p:strVal val="#ppt_y"/>
                                          </p:val>
                                        </p:tav>
                                      </p:tavLst>
                                    </p:anim>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strips(downLeft)">
                                      <p:cBhvr>
                                        <p:cTn id="23" dur="1000"/>
                                        <p:tgtEl>
                                          <p:spTgt spid="4"/>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par>
                          <p:cTn id="28" fill="hold">
                            <p:stCondLst>
                              <p:cond delay="1500"/>
                            </p:stCondLst>
                            <p:childTnLst>
                              <p:par>
                                <p:cTn id="29" presetID="17" presetClass="entr" presetSubtype="8"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500" fill="hold"/>
                                        <p:tgtEl>
                                          <p:spTgt spid="42"/>
                                        </p:tgtEl>
                                        <p:attrNameLst>
                                          <p:attrName>ppt_x</p:attrName>
                                        </p:attrNameLst>
                                      </p:cBhvr>
                                      <p:tavLst>
                                        <p:tav tm="0">
                                          <p:val>
                                            <p:strVal val="#ppt_x-#ppt_w/2"/>
                                          </p:val>
                                        </p:tav>
                                        <p:tav tm="100000">
                                          <p:val>
                                            <p:strVal val="#ppt_x"/>
                                          </p:val>
                                        </p:tav>
                                      </p:tavLst>
                                    </p:anim>
                                    <p:anim calcmode="lin" valueType="num">
                                      <p:cBhvr>
                                        <p:cTn id="32" dur="500" fill="hold"/>
                                        <p:tgtEl>
                                          <p:spTgt spid="42"/>
                                        </p:tgtEl>
                                        <p:attrNameLst>
                                          <p:attrName>ppt_y</p:attrName>
                                        </p:attrNameLst>
                                      </p:cBhvr>
                                      <p:tavLst>
                                        <p:tav tm="0">
                                          <p:val>
                                            <p:strVal val="#ppt_y"/>
                                          </p:val>
                                        </p:tav>
                                        <p:tav tm="100000">
                                          <p:val>
                                            <p:strVal val="#ppt_y"/>
                                          </p:val>
                                        </p:tav>
                                      </p:tavLst>
                                    </p:anim>
                                    <p:anim calcmode="lin" valueType="num">
                                      <p:cBhvr>
                                        <p:cTn id="33" dur="500" fill="hold"/>
                                        <p:tgtEl>
                                          <p:spTgt spid="42"/>
                                        </p:tgtEl>
                                        <p:attrNameLst>
                                          <p:attrName>ppt_w</p:attrName>
                                        </p:attrNameLst>
                                      </p:cBhvr>
                                      <p:tavLst>
                                        <p:tav tm="0">
                                          <p:val>
                                            <p:fltVal val="0"/>
                                          </p:val>
                                        </p:tav>
                                        <p:tav tm="100000">
                                          <p:val>
                                            <p:strVal val="#ppt_w"/>
                                          </p:val>
                                        </p:tav>
                                      </p:tavLst>
                                    </p:anim>
                                    <p:anim calcmode="lin" valueType="num">
                                      <p:cBhvr>
                                        <p:cTn id="34" dur="5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xmlns="" id="{A5C9FF42-0BE7-4636-7CFD-9DBA2C73091E}"/>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8" name="Groupe 17">
            <a:extLst>
              <a:ext uri="{FF2B5EF4-FFF2-40B4-BE49-F238E27FC236}">
                <a16:creationId xmlns:a16="http://schemas.microsoft.com/office/drawing/2014/main" xmlns="" id="{4B295CCE-2203-3577-6869-59847918B4F5}"/>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D244E0A1-8F84-ECB6-604B-C77DEC8B5895}"/>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94EFC5B6-D936-F400-9122-995F5EE92F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
        <p:nvSpPr>
          <p:cNvPr id="17" name="ZoneTexte 16">
            <a:extLst>
              <a:ext uri="{FF2B5EF4-FFF2-40B4-BE49-F238E27FC236}">
                <a16:creationId xmlns:a16="http://schemas.microsoft.com/office/drawing/2014/main" xmlns="" id="{50D03FE4-C1E5-DA33-6D73-71E42F48557B}"/>
              </a:ext>
            </a:extLst>
          </p:cNvPr>
          <p:cNvSpPr txBox="1"/>
          <p:nvPr/>
        </p:nvSpPr>
        <p:spPr>
          <a:xfrm>
            <a:off x="790186" y="1720130"/>
            <a:ext cx="14085934" cy="784702"/>
          </a:xfrm>
          <a:prstGeom prst="rect">
            <a:avLst/>
          </a:prstGeom>
          <a:noFill/>
        </p:spPr>
        <p:txBody>
          <a:bodyPr wrap="square">
            <a:spAutoFit/>
          </a:bodyPr>
          <a:lstStyle/>
          <a:p>
            <a:pPr marL="342900" lvl="0" indent="-342900" rtl="0">
              <a:lnSpc>
                <a:spcPct val="107000"/>
              </a:lnSpc>
              <a:spcAft>
                <a:spcPts val="800"/>
              </a:spcAft>
              <a:buFont typeface="Symbol" panose="05050102010706020507" pitchFamily="18" charset="2"/>
              <a:buChar char=""/>
            </a:pPr>
            <a:r>
              <a:rPr lang="fr-FR" sz="4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Les pertes d’entrainement  et de validation :</a:t>
            </a:r>
            <a:endParaRPr lang="fr-MA"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9" name="Image 18">
            <a:extLst>
              <a:ext uri="{FF2B5EF4-FFF2-40B4-BE49-F238E27FC236}">
                <a16:creationId xmlns:a16="http://schemas.microsoft.com/office/drawing/2014/main" xmlns="" id="{A2FC45AC-5F3E-0CE4-785D-44AD0C52B42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563634"/>
            <a:ext cx="11030458" cy="7123393"/>
          </a:xfrm>
          <a:prstGeom prst="rect">
            <a:avLst/>
          </a:prstGeom>
          <a:noFill/>
          <a:ln>
            <a:noFill/>
          </a:ln>
          <a:effectLst>
            <a:reflection stA="93000" endPos="65000" dist="50800" dir="5400000" sy="-100000" algn="bl" rotWithShape="0"/>
          </a:effectLst>
        </p:spPr>
      </p:pic>
    </p:spTree>
    <p:extLst>
      <p:ext uri="{BB962C8B-B14F-4D97-AF65-F5344CB8AC3E}">
        <p14:creationId xmlns:p14="http://schemas.microsoft.com/office/powerpoint/2010/main" val="341915439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15" name="Freeform 2">
            <a:extLst>
              <a:ext uri="{FF2B5EF4-FFF2-40B4-BE49-F238E27FC236}">
                <a16:creationId xmlns:a16="http://schemas.microsoft.com/office/drawing/2014/main" xmlns="" id="{4F43AA29-AFA5-4F97-FD9C-6AE6B0BF569F}"/>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8" name="Groupe 17">
            <a:extLst>
              <a:ext uri="{FF2B5EF4-FFF2-40B4-BE49-F238E27FC236}">
                <a16:creationId xmlns:a16="http://schemas.microsoft.com/office/drawing/2014/main" xmlns="" id="{4B295CCE-2203-3577-6869-59847918B4F5}"/>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D244E0A1-8F84-ECB6-604B-C77DEC8B5895}"/>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94EFC5B6-D936-F400-9122-995F5EE92F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
        <p:nvSpPr>
          <p:cNvPr id="17" name="ZoneTexte 16">
            <a:extLst>
              <a:ext uri="{FF2B5EF4-FFF2-40B4-BE49-F238E27FC236}">
                <a16:creationId xmlns:a16="http://schemas.microsoft.com/office/drawing/2014/main" xmlns="" id="{50D03FE4-C1E5-DA33-6D73-71E42F48557B}"/>
              </a:ext>
            </a:extLst>
          </p:cNvPr>
          <p:cNvSpPr txBox="1"/>
          <p:nvPr/>
        </p:nvSpPr>
        <p:spPr>
          <a:xfrm>
            <a:off x="860321" y="1411007"/>
            <a:ext cx="14085934" cy="1643912"/>
          </a:xfrm>
          <a:prstGeom prst="rect">
            <a:avLst/>
          </a:prstGeom>
          <a:noFill/>
        </p:spPr>
        <p:txBody>
          <a:bodyPr wrap="square">
            <a:spAutoFit/>
          </a:bodyPr>
          <a:lstStyle/>
          <a:p>
            <a:pPr marL="342900" indent="-342900">
              <a:lnSpc>
                <a:spcPct val="107000"/>
              </a:lnSpc>
              <a:spcAft>
                <a:spcPts val="800"/>
              </a:spcAft>
              <a:buFont typeface="Symbol" panose="05050102010706020507" pitchFamily="18" charset="2"/>
              <a:buChar char=""/>
            </a:pPr>
            <a:r>
              <a:rPr lang="fr-FR" sz="4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Courbe précision- confiance </a:t>
            </a:r>
            <a:r>
              <a:rPr lang="fr-FR" sz="4400" b="1" dirty="0"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fr-MA"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rtl="0">
              <a:lnSpc>
                <a:spcPct val="107000"/>
              </a:lnSpc>
              <a:spcAft>
                <a:spcPts val="800"/>
              </a:spcAft>
              <a:buFont typeface="Symbol" panose="05050102010706020507" pitchFamily="18" charset="2"/>
              <a:buChar char=""/>
            </a:pPr>
            <a:endParaRPr lang="fr-MA"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Image 11">
            <a:extLst>
              <a:ext uri="{FF2B5EF4-FFF2-40B4-BE49-F238E27FC236}">
                <a16:creationId xmlns:a16="http://schemas.microsoft.com/office/drawing/2014/main" xmlns="" id="{8837F9FA-CA4E-B069-9FA2-F138ADBEC20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6870" y="2408534"/>
            <a:ext cx="10924329" cy="7282886"/>
          </a:xfrm>
          <a:prstGeom prst="rect">
            <a:avLst/>
          </a:prstGeom>
          <a:noFill/>
          <a:ln>
            <a:noFill/>
          </a:ln>
          <a:effectLst>
            <a:reflection stA="83000" endPos="7000" dist="50800" dir="5400000" sy="-100000" algn="bl" rotWithShape="0"/>
          </a:effectLst>
        </p:spPr>
      </p:pic>
    </p:spTree>
    <p:extLst>
      <p:ext uri="{BB962C8B-B14F-4D97-AF65-F5344CB8AC3E}">
        <p14:creationId xmlns:p14="http://schemas.microsoft.com/office/powerpoint/2010/main" val="343434186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20" name="Freeform 2">
            <a:extLst>
              <a:ext uri="{FF2B5EF4-FFF2-40B4-BE49-F238E27FC236}">
                <a16:creationId xmlns:a16="http://schemas.microsoft.com/office/drawing/2014/main" xmlns="" id="{F26BAB5E-51A2-E2F4-116D-4AC18D969726}"/>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8" name="Groupe 17">
            <a:extLst>
              <a:ext uri="{FF2B5EF4-FFF2-40B4-BE49-F238E27FC236}">
                <a16:creationId xmlns:a16="http://schemas.microsoft.com/office/drawing/2014/main" xmlns="" id="{4B295CCE-2203-3577-6869-59847918B4F5}"/>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D244E0A1-8F84-ECB6-604B-C77DEC8B5895}"/>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94EFC5B6-D936-F400-9122-995F5EE92F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
        <p:nvSpPr>
          <p:cNvPr id="17" name="ZoneTexte 16">
            <a:extLst>
              <a:ext uri="{FF2B5EF4-FFF2-40B4-BE49-F238E27FC236}">
                <a16:creationId xmlns:a16="http://schemas.microsoft.com/office/drawing/2014/main" xmlns="" id="{50D03FE4-C1E5-DA33-6D73-71E42F48557B}"/>
              </a:ext>
            </a:extLst>
          </p:cNvPr>
          <p:cNvSpPr txBox="1"/>
          <p:nvPr/>
        </p:nvSpPr>
        <p:spPr>
          <a:xfrm>
            <a:off x="860321" y="1411007"/>
            <a:ext cx="14085934" cy="1183657"/>
          </a:xfrm>
          <a:prstGeom prst="rect">
            <a:avLst/>
          </a:prstGeom>
          <a:noFill/>
        </p:spPr>
        <p:txBody>
          <a:bodyPr wrap="square">
            <a:spAutoFit/>
          </a:bodyPr>
          <a:lstStyle/>
          <a:p>
            <a:pPr marL="342900" indent="-342900">
              <a:lnSpc>
                <a:spcPct val="107000"/>
              </a:lnSpc>
              <a:spcAft>
                <a:spcPts val="800"/>
              </a:spcAft>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Arial" panose="020B0604020202020204" pitchFamily="34" charset="0"/>
              </a:rPr>
              <a:t>Courbe précision- rappel  PRC </a:t>
            </a:r>
            <a:endParaRPr lang="fr-MA"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rtl="0">
              <a:lnSpc>
                <a:spcPct val="107000"/>
              </a:lnSpc>
              <a:spcAft>
                <a:spcPts val="800"/>
              </a:spcAft>
              <a:buFont typeface="Symbol" panose="05050102010706020507" pitchFamily="18" charset="2"/>
              <a:buChar char=""/>
            </a:pPr>
            <a:endParaRPr lang="fr-MA"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6" name="ZoneTexte 15">
            <a:extLst>
              <a:ext uri="{FF2B5EF4-FFF2-40B4-BE49-F238E27FC236}">
                <a16:creationId xmlns:a16="http://schemas.microsoft.com/office/drawing/2014/main" xmlns="" id="{B320352A-C755-8E25-68A3-D29F3ECD7300}"/>
              </a:ext>
            </a:extLst>
          </p:cNvPr>
          <p:cNvSpPr txBox="1"/>
          <p:nvPr/>
        </p:nvSpPr>
        <p:spPr>
          <a:xfrm>
            <a:off x="890525" y="1513303"/>
            <a:ext cx="9144000" cy="816827"/>
          </a:xfrm>
          <a:prstGeom prst="rect">
            <a:avLst/>
          </a:prstGeom>
          <a:noFill/>
        </p:spPr>
        <p:txBody>
          <a:bodyPr wrap="square">
            <a:spAutoFit/>
          </a:bodyPr>
          <a:lstStyle/>
          <a:p>
            <a:pPr marL="342900" lvl="0" indent="-342900" rtl="0">
              <a:lnSpc>
                <a:spcPct val="107000"/>
              </a:lnSpc>
              <a:spcAft>
                <a:spcPts val="800"/>
              </a:spcAft>
              <a:buFont typeface="Symbol" panose="05050102010706020507" pitchFamily="18" charset="2"/>
              <a:buChar char=""/>
            </a:pPr>
            <a:r>
              <a:rPr lang="fr-FR" sz="4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Courbe précision- rappel </a:t>
            </a:r>
            <a:r>
              <a:rPr lang="fr-FR" sz="4400" b="1" dirty="0"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fr-MA"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9" name="Image 18">
            <a:extLst>
              <a:ext uri="{FF2B5EF4-FFF2-40B4-BE49-F238E27FC236}">
                <a16:creationId xmlns:a16="http://schemas.microsoft.com/office/drawing/2014/main" xmlns="" id="{22D3039B-3AAA-F877-D993-E9A36C0D4FF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67874" y="2439707"/>
            <a:ext cx="10972800" cy="7315200"/>
          </a:xfrm>
          <a:prstGeom prst="rect">
            <a:avLst/>
          </a:prstGeom>
          <a:noFill/>
          <a:ln>
            <a:noFill/>
          </a:ln>
          <a:effectLst>
            <a:reflection stA="94000" endPos="10000" dist="50800" dir="5400000" sy="-100000" algn="bl" rotWithShape="0"/>
          </a:effectLst>
        </p:spPr>
      </p:pic>
    </p:spTree>
    <p:extLst>
      <p:ext uri="{BB962C8B-B14F-4D97-AF65-F5344CB8AC3E}">
        <p14:creationId xmlns:p14="http://schemas.microsoft.com/office/powerpoint/2010/main" val="379944826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xmlns="" id="{42984ABF-19BE-3F5D-BB40-A1D98888D06C}"/>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8" name="Groupe 17">
            <a:extLst>
              <a:ext uri="{FF2B5EF4-FFF2-40B4-BE49-F238E27FC236}">
                <a16:creationId xmlns:a16="http://schemas.microsoft.com/office/drawing/2014/main" xmlns="" id="{4B295CCE-2203-3577-6869-59847918B4F5}"/>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D244E0A1-8F84-ECB6-604B-C77DEC8B5895}"/>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94EFC5B6-D936-F400-9122-995F5EE92F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
        <p:nvSpPr>
          <p:cNvPr id="17" name="ZoneTexte 16">
            <a:extLst>
              <a:ext uri="{FF2B5EF4-FFF2-40B4-BE49-F238E27FC236}">
                <a16:creationId xmlns:a16="http://schemas.microsoft.com/office/drawing/2014/main" xmlns="" id="{50D03FE4-C1E5-DA33-6D73-71E42F48557B}"/>
              </a:ext>
            </a:extLst>
          </p:cNvPr>
          <p:cNvSpPr txBox="1"/>
          <p:nvPr/>
        </p:nvSpPr>
        <p:spPr>
          <a:xfrm>
            <a:off x="889384" y="1411007"/>
            <a:ext cx="14085934" cy="816827"/>
          </a:xfrm>
          <a:prstGeom prst="rect">
            <a:avLst/>
          </a:prstGeom>
          <a:noFill/>
        </p:spPr>
        <p:txBody>
          <a:bodyPr wrap="square">
            <a:spAutoFit/>
          </a:bodyPr>
          <a:lstStyle/>
          <a:p>
            <a:pPr marL="342900" indent="-342900">
              <a:lnSpc>
                <a:spcPct val="107000"/>
              </a:lnSpc>
              <a:spcAft>
                <a:spcPts val="800"/>
              </a:spcAft>
              <a:buFont typeface="Symbol" panose="05050102010706020507" pitchFamily="18" charset="2"/>
              <a:buChar char=""/>
            </a:pPr>
            <a:r>
              <a:rPr lang="fr-FR" sz="4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Courbe précision- rappel </a:t>
            </a:r>
            <a:r>
              <a:rPr lang="fr-FR" sz="4400" b="1" dirty="0"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fr-MA"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0" name="Image 19">
            <a:extLst>
              <a:ext uri="{FF2B5EF4-FFF2-40B4-BE49-F238E27FC236}">
                <a16:creationId xmlns:a16="http://schemas.microsoft.com/office/drawing/2014/main" xmlns="" id="{A774BFB4-A3C2-91A4-6528-38D2596577F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83280" y="2439707"/>
            <a:ext cx="10857394" cy="7238263"/>
          </a:xfrm>
          <a:prstGeom prst="rect">
            <a:avLst/>
          </a:prstGeom>
          <a:noFill/>
          <a:ln>
            <a:noFill/>
          </a:ln>
          <a:effectLst>
            <a:reflection stA="73000" endPos="35000" dist="50800" dir="5400000" sy="-100000" algn="bl" rotWithShape="0"/>
          </a:effectLst>
        </p:spPr>
      </p:pic>
    </p:spTree>
    <p:extLst>
      <p:ext uri="{BB962C8B-B14F-4D97-AF65-F5344CB8AC3E}">
        <p14:creationId xmlns:p14="http://schemas.microsoft.com/office/powerpoint/2010/main" val="414486871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xmlns="" id="{6EA609C7-5286-632C-F7A9-B95DF49DA322}"/>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8" name="Groupe 17">
            <a:extLst>
              <a:ext uri="{FF2B5EF4-FFF2-40B4-BE49-F238E27FC236}">
                <a16:creationId xmlns:a16="http://schemas.microsoft.com/office/drawing/2014/main" xmlns="" id="{4B295CCE-2203-3577-6869-59847918B4F5}"/>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D244E0A1-8F84-ECB6-604B-C77DEC8B5895}"/>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94EFC5B6-D936-F400-9122-995F5EE92F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
        <p:nvSpPr>
          <p:cNvPr id="15" name="ZoneTexte 14">
            <a:extLst>
              <a:ext uri="{FF2B5EF4-FFF2-40B4-BE49-F238E27FC236}">
                <a16:creationId xmlns:a16="http://schemas.microsoft.com/office/drawing/2014/main" xmlns="" id="{9BA760E3-41ED-9264-95E5-FE00556DF570}"/>
              </a:ext>
            </a:extLst>
          </p:cNvPr>
          <p:cNvSpPr txBox="1"/>
          <p:nvPr/>
        </p:nvSpPr>
        <p:spPr>
          <a:xfrm>
            <a:off x="838200" y="1411007"/>
            <a:ext cx="9144000" cy="784702"/>
          </a:xfrm>
          <a:prstGeom prst="rect">
            <a:avLst/>
          </a:prstGeom>
          <a:noFill/>
        </p:spPr>
        <p:txBody>
          <a:bodyPr wrap="square">
            <a:spAutoFit/>
          </a:bodyPr>
          <a:lstStyle/>
          <a:p>
            <a:pPr marL="342900" lvl="0" indent="-342900" rtl="0">
              <a:lnSpc>
                <a:spcPct val="107000"/>
              </a:lnSpc>
              <a:spcAft>
                <a:spcPts val="800"/>
              </a:spcAft>
              <a:buFont typeface="Symbol" panose="05050102010706020507" pitchFamily="18" charset="2"/>
              <a:buChar char=""/>
            </a:pPr>
            <a:r>
              <a:rPr lang="fr-FR" sz="4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Courbe F1-score confiance </a:t>
            </a:r>
            <a:endParaRPr lang="fr-MA"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6" name="Image 15">
            <a:extLst>
              <a:ext uri="{FF2B5EF4-FFF2-40B4-BE49-F238E27FC236}">
                <a16:creationId xmlns:a16="http://schemas.microsoft.com/office/drawing/2014/main" xmlns="" id="{CF3F101C-2695-FC3C-AA25-33ECD7819C3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83309" y="2429316"/>
            <a:ext cx="11057365" cy="7371577"/>
          </a:xfrm>
          <a:prstGeom prst="rect">
            <a:avLst/>
          </a:prstGeom>
          <a:noFill/>
          <a:ln>
            <a:noFill/>
          </a:ln>
          <a:effectLst>
            <a:reflection stA="45000" endPos="65000" dist="50800" dir="5400000" sy="-100000" algn="bl" rotWithShape="0"/>
          </a:effectLst>
        </p:spPr>
      </p:pic>
    </p:spTree>
    <p:extLst>
      <p:ext uri="{BB962C8B-B14F-4D97-AF65-F5344CB8AC3E}">
        <p14:creationId xmlns:p14="http://schemas.microsoft.com/office/powerpoint/2010/main" val="22797226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20" name="Freeform 2">
            <a:extLst>
              <a:ext uri="{FF2B5EF4-FFF2-40B4-BE49-F238E27FC236}">
                <a16:creationId xmlns:a16="http://schemas.microsoft.com/office/drawing/2014/main" xmlns="" id="{53A2DC2D-17EE-995C-CA72-E0A6626C1264}"/>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8" name="Groupe 17">
            <a:extLst>
              <a:ext uri="{FF2B5EF4-FFF2-40B4-BE49-F238E27FC236}">
                <a16:creationId xmlns:a16="http://schemas.microsoft.com/office/drawing/2014/main" xmlns="" id="{4B295CCE-2203-3577-6869-59847918B4F5}"/>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D244E0A1-8F84-ECB6-604B-C77DEC8B5895}"/>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94EFC5B6-D936-F400-9122-995F5EE92F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
        <p:nvSpPr>
          <p:cNvPr id="17" name="ZoneTexte 16">
            <a:extLst>
              <a:ext uri="{FF2B5EF4-FFF2-40B4-BE49-F238E27FC236}">
                <a16:creationId xmlns:a16="http://schemas.microsoft.com/office/drawing/2014/main" xmlns="" id="{74D59454-8102-9283-D397-345667427510}"/>
              </a:ext>
            </a:extLst>
          </p:cNvPr>
          <p:cNvSpPr txBox="1"/>
          <p:nvPr/>
        </p:nvSpPr>
        <p:spPr>
          <a:xfrm>
            <a:off x="1211844" y="1771122"/>
            <a:ext cx="10370555" cy="816827"/>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fr-FR" sz="4400" b="1" dirty="0">
                <a:solidFill>
                  <a:schemeClr val="bg1"/>
                </a:solidFill>
                <a:latin typeface="Calibri" panose="020F0502020204030204" pitchFamily="34" charset="0"/>
                <a:ea typeface="Calibri" panose="020F0502020204030204" pitchFamily="34" charset="0"/>
                <a:cs typeface="Arial" panose="020B0604020202020204" pitchFamily="34" charset="0"/>
              </a:rPr>
              <a:t>Analyse Visuelle de la Détection d'Objets </a:t>
            </a:r>
            <a:endParaRPr lang="fr-MA"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9" name="Image 18">
            <a:extLst>
              <a:ext uri="{FF2B5EF4-FFF2-40B4-BE49-F238E27FC236}">
                <a16:creationId xmlns:a16="http://schemas.microsoft.com/office/drawing/2014/main" xmlns="" id="{376E3B81-4957-9779-1956-0A078044E4A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43400" y="2628560"/>
            <a:ext cx="8461375" cy="7012530"/>
          </a:xfrm>
          <a:prstGeom prst="rect">
            <a:avLst/>
          </a:prstGeom>
          <a:noFill/>
          <a:ln>
            <a:noFill/>
          </a:ln>
          <a:effectLst>
            <a:reflection stA="85000" endPos="13000" dist="50800" dir="5400000" sy="-100000" algn="bl" rotWithShape="0"/>
          </a:effectLst>
        </p:spPr>
      </p:pic>
    </p:spTree>
    <p:extLst>
      <p:ext uri="{BB962C8B-B14F-4D97-AF65-F5344CB8AC3E}">
        <p14:creationId xmlns:p14="http://schemas.microsoft.com/office/powerpoint/2010/main" val="32569158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4198810-B2C6-46D9-BE54-06FD1E4AECE4}"/>
              </a:ext>
            </a:extLst>
          </p:cNvPr>
          <p:cNvSpPr/>
          <p:nvPr/>
        </p:nvSpPr>
        <p:spPr>
          <a:xfrm>
            <a:off x="0" y="0"/>
            <a:ext cx="18288000" cy="10287000"/>
          </a:xfrm>
          <a:prstGeom prst="rect">
            <a:avLst/>
          </a:prstGeom>
          <a:blipFill>
            <a:blip r:embed="rId2">
              <a:extLst>
                <a:ext uri="{837473B0-CC2E-450A-ABE3-18F120FF3D39}">
                  <a1611:picAttrSrcUrl xmlns:a1611="http://schemas.microsoft.com/office/drawing/2016/11/main" xmlns="" r:i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3" name="Rectangle 42">
            <a:extLst>
              <a:ext uri="{FF2B5EF4-FFF2-40B4-BE49-F238E27FC236}">
                <a16:creationId xmlns:a16="http://schemas.microsoft.com/office/drawing/2014/main" xmlns="" id="{9C10CF05-82DF-4C1F-BEB1-F46413072733}"/>
              </a:ext>
            </a:extLst>
          </p:cNvPr>
          <p:cNvSpPr/>
          <p:nvPr/>
        </p:nvSpPr>
        <p:spPr>
          <a:xfrm>
            <a:off x="6497410" y="7519196"/>
            <a:ext cx="6441623" cy="731832"/>
          </a:xfrm>
          <a:prstGeom prst="rect">
            <a:avLst/>
          </a:prstGeom>
          <a:solidFill>
            <a:schemeClr val="bg1"/>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2" name="Rectangle 41">
            <a:extLst>
              <a:ext uri="{FF2B5EF4-FFF2-40B4-BE49-F238E27FC236}">
                <a16:creationId xmlns:a16="http://schemas.microsoft.com/office/drawing/2014/main" xmlns="" id="{76C45807-79B5-4AA4-9C35-0B1D2856A31D}"/>
              </a:ext>
            </a:extLst>
          </p:cNvPr>
          <p:cNvSpPr/>
          <p:nvPr/>
        </p:nvSpPr>
        <p:spPr>
          <a:xfrm>
            <a:off x="-403671" y="3299279"/>
            <a:ext cx="6441623" cy="731832"/>
          </a:xfrm>
          <a:prstGeom prst="rect">
            <a:avLst/>
          </a:prstGeom>
          <a:solidFill>
            <a:schemeClr val="bg1"/>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 name="Parallelogram 2">
            <a:extLst>
              <a:ext uri="{FF2B5EF4-FFF2-40B4-BE49-F238E27FC236}">
                <a16:creationId xmlns:a16="http://schemas.microsoft.com/office/drawing/2014/main" xmlns="" id="{885F8B00-73E9-4DB2-8D6D-F8D61365980C}"/>
              </a:ext>
            </a:extLst>
          </p:cNvPr>
          <p:cNvSpPr/>
          <p:nvPr/>
        </p:nvSpPr>
        <p:spPr>
          <a:xfrm>
            <a:off x="2152651" y="2917478"/>
            <a:ext cx="9541328" cy="4241349"/>
          </a:xfrm>
          <a:prstGeom prst="parallelogram">
            <a:avLst>
              <a:gd name="adj" fmla="val 1054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Parallelogram 37">
            <a:extLst>
              <a:ext uri="{FF2B5EF4-FFF2-40B4-BE49-F238E27FC236}">
                <a16:creationId xmlns:a16="http://schemas.microsoft.com/office/drawing/2014/main" xmlns="" id="{889E4D71-AB11-49B0-BB41-D9CAD83F371B}"/>
              </a:ext>
            </a:extLst>
          </p:cNvPr>
          <p:cNvSpPr/>
          <p:nvPr/>
        </p:nvSpPr>
        <p:spPr>
          <a:xfrm>
            <a:off x="564687" y="4605572"/>
            <a:ext cx="2682573" cy="2416967"/>
          </a:xfrm>
          <a:prstGeom prst="parallelogram">
            <a:avLst>
              <a:gd name="adj" fmla="val 1064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9" name="Parallelogram 38">
            <a:extLst>
              <a:ext uri="{FF2B5EF4-FFF2-40B4-BE49-F238E27FC236}">
                <a16:creationId xmlns:a16="http://schemas.microsoft.com/office/drawing/2014/main" xmlns="" id="{5DE06F8C-B151-4633-9B63-CFDCEC7E5E7F}"/>
              </a:ext>
            </a:extLst>
          </p:cNvPr>
          <p:cNvSpPr/>
          <p:nvPr/>
        </p:nvSpPr>
        <p:spPr>
          <a:xfrm>
            <a:off x="2568221" y="2727239"/>
            <a:ext cx="2321541" cy="2091681"/>
          </a:xfrm>
          <a:prstGeom prst="parallelogram">
            <a:avLst>
              <a:gd name="adj" fmla="val 1064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Arrow: Chevron 4">
            <a:extLst>
              <a:ext uri="{FF2B5EF4-FFF2-40B4-BE49-F238E27FC236}">
                <a16:creationId xmlns:a16="http://schemas.microsoft.com/office/drawing/2014/main" xmlns="" id="{0466E45A-43A1-4453-BAE9-192041F63B6E}"/>
              </a:ext>
            </a:extLst>
          </p:cNvPr>
          <p:cNvSpPr/>
          <p:nvPr/>
        </p:nvSpPr>
        <p:spPr>
          <a:xfrm>
            <a:off x="3373208" y="3083246"/>
            <a:ext cx="14619516" cy="3476757"/>
          </a:xfrm>
          <a:prstGeom prst="chevron">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6" name="Arrow: Chevron 5">
            <a:extLst>
              <a:ext uri="{FF2B5EF4-FFF2-40B4-BE49-F238E27FC236}">
                <a16:creationId xmlns:a16="http://schemas.microsoft.com/office/drawing/2014/main" xmlns="" id="{DC9AB666-51C1-4D09-9112-4E201CC340AD}"/>
              </a:ext>
            </a:extLst>
          </p:cNvPr>
          <p:cNvSpPr/>
          <p:nvPr/>
        </p:nvSpPr>
        <p:spPr>
          <a:xfrm>
            <a:off x="3559626" y="3590329"/>
            <a:ext cx="14173200" cy="3004457"/>
          </a:xfrm>
          <a:prstGeom prst="chevron">
            <a:avLst/>
          </a:prstGeom>
          <a:solidFill>
            <a:srgbClr val="F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40" name="Rectangle 39">
            <a:extLst>
              <a:ext uri="{FF2B5EF4-FFF2-40B4-BE49-F238E27FC236}">
                <a16:creationId xmlns:a16="http://schemas.microsoft.com/office/drawing/2014/main" xmlns="" id="{6C123F96-6E19-4D5C-88B5-1F8ECE114B10}"/>
              </a:ext>
            </a:extLst>
          </p:cNvPr>
          <p:cNvSpPr/>
          <p:nvPr/>
        </p:nvSpPr>
        <p:spPr>
          <a:xfrm>
            <a:off x="-269424" y="7077047"/>
            <a:ext cx="18973800" cy="731832"/>
          </a:xfrm>
          <a:prstGeom prst="rect">
            <a:avLst/>
          </a:prstGeom>
          <a:solidFill>
            <a:srgbClr val="2094FC"/>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Arrow: Chevron 6">
            <a:extLst>
              <a:ext uri="{FF2B5EF4-FFF2-40B4-BE49-F238E27FC236}">
                <a16:creationId xmlns:a16="http://schemas.microsoft.com/office/drawing/2014/main" xmlns="" id="{A4C27974-2185-4C0B-AEFD-5B2423393ADF}"/>
              </a:ext>
            </a:extLst>
          </p:cNvPr>
          <p:cNvSpPr/>
          <p:nvPr/>
        </p:nvSpPr>
        <p:spPr>
          <a:xfrm>
            <a:off x="3559626" y="3418115"/>
            <a:ext cx="14173200" cy="3004457"/>
          </a:xfrm>
          <a:prstGeom prst="chevron">
            <a:avLst/>
          </a:prstGeom>
          <a:solidFill>
            <a:srgbClr val="0A3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47" name="Group 46">
            <a:extLst>
              <a:ext uri="{FF2B5EF4-FFF2-40B4-BE49-F238E27FC236}">
                <a16:creationId xmlns:a16="http://schemas.microsoft.com/office/drawing/2014/main" xmlns="" id="{692EF81D-3729-4466-8ED5-C220C6ED6A32}"/>
              </a:ext>
            </a:extLst>
          </p:cNvPr>
          <p:cNvGrpSpPr/>
          <p:nvPr/>
        </p:nvGrpSpPr>
        <p:grpSpPr>
          <a:xfrm>
            <a:off x="4812849" y="3218159"/>
            <a:ext cx="11959914" cy="6577608"/>
            <a:chOff x="3208565" y="2145439"/>
            <a:chExt cx="8948963" cy="4385072"/>
          </a:xfrm>
        </p:grpSpPr>
        <p:sp>
          <p:nvSpPr>
            <p:cNvPr id="10" name="TextBox 9">
              <a:extLst>
                <a:ext uri="{FF2B5EF4-FFF2-40B4-BE49-F238E27FC236}">
                  <a16:creationId xmlns:a16="http://schemas.microsoft.com/office/drawing/2014/main" xmlns="" id="{E564A94B-585C-4502-92CD-EDEF9DD9F03A}"/>
                </a:ext>
              </a:extLst>
            </p:cNvPr>
            <p:cNvSpPr txBox="1"/>
            <p:nvPr/>
          </p:nvSpPr>
          <p:spPr>
            <a:xfrm>
              <a:off x="3208565" y="2145439"/>
              <a:ext cx="8815613" cy="4308872"/>
            </a:xfrm>
            <a:prstGeom prst="rect">
              <a:avLst/>
            </a:prstGeom>
            <a:noFill/>
          </p:spPr>
          <p:txBody>
            <a:bodyPr wrap="square" rtlCol="0">
              <a:spAutoFit/>
            </a:bodyPr>
            <a:lstStyle/>
            <a:p>
              <a:r>
                <a:rPr lang="en-US" sz="20700" i="1" spc="900" dirty="0">
                  <a:solidFill>
                    <a:srgbClr val="2FF5F8"/>
                  </a:solidFill>
                  <a:latin typeface="Futura BdCn BT" panose="020B0706020204020204" pitchFamily="34" charset="0"/>
                </a:rPr>
                <a:t>BREAKING</a:t>
              </a:r>
            </a:p>
          </p:txBody>
        </p:sp>
        <p:sp>
          <p:nvSpPr>
            <p:cNvPr id="11" name="TextBox 10">
              <a:extLst>
                <a:ext uri="{FF2B5EF4-FFF2-40B4-BE49-F238E27FC236}">
                  <a16:creationId xmlns:a16="http://schemas.microsoft.com/office/drawing/2014/main" xmlns="" id="{EADF8B16-5C76-4152-AAC4-2E8CDBA8C9F0}"/>
                </a:ext>
              </a:extLst>
            </p:cNvPr>
            <p:cNvSpPr txBox="1"/>
            <p:nvPr/>
          </p:nvSpPr>
          <p:spPr>
            <a:xfrm>
              <a:off x="3341915" y="2221639"/>
              <a:ext cx="8815613" cy="4308872"/>
            </a:xfrm>
            <a:prstGeom prst="rect">
              <a:avLst/>
            </a:prstGeom>
            <a:noFill/>
          </p:spPr>
          <p:txBody>
            <a:bodyPr wrap="square" rtlCol="0">
              <a:spAutoFit/>
            </a:bodyPr>
            <a:lstStyle/>
            <a:p>
              <a:r>
                <a:rPr lang="en-US" sz="20700" i="1" spc="900" dirty="0">
                  <a:solidFill>
                    <a:srgbClr val="FC01FF"/>
                  </a:solidFill>
                  <a:latin typeface="Futura BdCn BT" panose="020B0706020204020204" pitchFamily="34" charset="0"/>
                </a:rPr>
                <a:t>BREAKING</a:t>
              </a:r>
            </a:p>
          </p:txBody>
        </p:sp>
        <p:sp>
          <p:nvSpPr>
            <p:cNvPr id="12" name="TextBox 11">
              <a:extLst>
                <a:ext uri="{FF2B5EF4-FFF2-40B4-BE49-F238E27FC236}">
                  <a16:creationId xmlns:a16="http://schemas.microsoft.com/office/drawing/2014/main" xmlns="" id="{A5A88B39-D091-4945-BC80-480A9987403A}"/>
                </a:ext>
              </a:extLst>
            </p:cNvPr>
            <p:cNvSpPr txBox="1"/>
            <p:nvPr/>
          </p:nvSpPr>
          <p:spPr>
            <a:xfrm>
              <a:off x="3303815" y="2145439"/>
              <a:ext cx="8815613" cy="4308872"/>
            </a:xfrm>
            <a:prstGeom prst="rect">
              <a:avLst/>
            </a:prstGeom>
            <a:noFill/>
          </p:spPr>
          <p:txBody>
            <a:bodyPr wrap="square" rtlCol="0">
              <a:spAutoFit/>
            </a:bodyPr>
            <a:lstStyle/>
            <a:p>
              <a:r>
                <a:rPr lang="en-US" sz="20700" i="1" spc="900" dirty="0">
                  <a:solidFill>
                    <a:schemeClr val="bg1"/>
                  </a:solidFill>
                  <a:latin typeface="Futura BdCn BT" panose="020B0706020204020204" pitchFamily="34" charset="0"/>
                </a:rPr>
                <a:t>BREAKING</a:t>
              </a:r>
            </a:p>
          </p:txBody>
        </p:sp>
      </p:grpSp>
      <p:grpSp>
        <p:nvGrpSpPr>
          <p:cNvPr id="48" name="Group 47">
            <a:extLst>
              <a:ext uri="{FF2B5EF4-FFF2-40B4-BE49-F238E27FC236}">
                <a16:creationId xmlns:a16="http://schemas.microsoft.com/office/drawing/2014/main" xmlns="" id="{6EB228DE-3A3B-4756-A76B-426E4ABACBB3}"/>
              </a:ext>
            </a:extLst>
          </p:cNvPr>
          <p:cNvGrpSpPr/>
          <p:nvPr/>
        </p:nvGrpSpPr>
        <p:grpSpPr>
          <a:xfrm>
            <a:off x="11501355" y="2140835"/>
            <a:ext cx="5061858" cy="1313772"/>
            <a:chOff x="7667570" y="1427223"/>
            <a:chExt cx="3374572" cy="875848"/>
          </a:xfrm>
        </p:grpSpPr>
        <p:sp>
          <p:nvSpPr>
            <p:cNvPr id="8" name="Parallelogram 7">
              <a:extLst>
                <a:ext uri="{FF2B5EF4-FFF2-40B4-BE49-F238E27FC236}">
                  <a16:creationId xmlns:a16="http://schemas.microsoft.com/office/drawing/2014/main" xmlns="" id="{D2A1ABBD-D1E3-4B51-BA09-1039E94B72BE}"/>
                </a:ext>
              </a:extLst>
            </p:cNvPr>
            <p:cNvSpPr/>
            <p:nvPr/>
          </p:nvSpPr>
          <p:spPr>
            <a:xfrm>
              <a:off x="7667570" y="1427223"/>
              <a:ext cx="3374572" cy="875848"/>
            </a:xfrm>
            <a:prstGeom prst="parallelogram">
              <a:avLst>
                <a:gd name="adj" fmla="val 6975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3" name="TextBox 12">
              <a:extLst>
                <a:ext uri="{FF2B5EF4-FFF2-40B4-BE49-F238E27FC236}">
                  <a16:creationId xmlns:a16="http://schemas.microsoft.com/office/drawing/2014/main" xmlns="" id="{A6A2F2CD-AD4A-45F7-BC8B-E19338F061C4}"/>
                </a:ext>
              </a:extLst>
            </p:cNvPr>
            <p:cNvSpPr txBox="1"/>
            <p:nvPr/>
          </p:nvSpPr>
          <p:spPr>
            <a:xfrm>
              <a:off x="8005029" y="1504173"/>
              <a:ext cx="2091870" cy="738664"/>
            </a:xfrm>
            <a:prstGeom prst="rect">
              <a:avLst/>
            </a:prstGeom>
            <a:noFill/>
          </p:spPr>
          <p:txBody>
            <a:bodyPr wrap="square" rtlCol="0">
              <a:spAutoFit/>
            </a:bodyPr>
            <a:lstStyle/>
            <a:p>
              <a:pPr algn="r"/>
              <a:r>
                <a:rPr lang="en-US" sz="6600" i="1" spc="900" dirty="0">
                  <a:solidFill>
                    <a:srgbClr val="0A3165"/>
                  </a:solidFill>
                  <a:latin typeface="Futura BdCn BT" panose="020B0706020204020204" pitchFamily="34" charset="0"/>
                </a:rPr>
                <a:t>H4A</a:t>
              </a:r>
            </a:p>
          </p:txBody>
        </p:sp>
      </p:grpSp>
      <p:grpSp>
        <p:nvGrpSpPr>
          <p:cNvPr id="49" name="Group 48">
            <a:extLst>
              <a:ext uri="{FF2B5EF4-FFF2-40B4-BE49-F238E27FC236}">
                <a16:creationId xmlns:a16="http://schemas.microsoft.com/office/drawing/2014/main" xmlns="" id="{CBBA23D8-2AE0-45AD-8A21-93A9EBA9BCDB}"/>
              </a:ext>
            </a:extLst>
          </p:cNvPr>
          <p:cNvGrpSpPr/>
          <p:nvPr/>
        </p:nvGrpSpPr>
        <p:grpSpPr>
          <a:xfrm>
            <a:off x="6310046" y="6421829"/>
            <a:ext cx="7104604" cy="1651230"/>
            <a:chOff x="4206697" y="4281219"/>
            <a:chExt cx="4736402" cy="1100820"/>
          </a:xfrm>
        </p:grpSpPr>
        <p:sp>
          <p:nvSpPr>
            <p:cNvPr id="9" name="Parallelogram 8">
              <a:extLst>
                <a:ext uri="{FF2B5EF4-FFF2-40B4-BE49-F238E27FC236}">
                  <a16:creationId xmlns:a16="http://schemas.microsoft.com/office/drawing/2014/main" xmlns="" id="{591E8D58-4988-4AF6-978A-F2F119EF4FF6}"/>
                </a:ext>
              </a:extLst>
            </p:cNvPr>
            <p:cNvSpPr/>
            <p:nvPr/>
          </p:nvSpPr>
          <p:spPr>
            <a:xfrm>
              <a:off x="4648684" y="4281219"/>
              <a:ext cx="4294415" cy="1100820"/>
            </a:xfrm>
            <a:prstGeom prst="parallelogram">
              <a:avLst>
                <a:gd name="adj" fmla="val 697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TextBox 13">
              <a:extLst>
                <a:ext uri="{FF2B5EF4-FFF2-40B4-BE49-F238E27FC236}">
                  <a16:creationId xmlns:a16="http://schemas.microsoft.com/office/drawing/2014/main" xmlns="" id="{B14EDDC1-F62C-4E55-BC82-53D59198A4AE}"/>
                </a:ext>
              </a:extLst>
            </p:cNvPr>
            <p:cNvSpPr txBox="1"/>
            <p:nvPr/>
          </p:nvSpPr>
          <p:spPr>
            <a:xfrm>
              <a:off x="4206697" y="4415124"/>
              <a:ext cx="4181373" cy="738664"/>
            </a:xfrm>
            <a:prstGeom prst="rect">
              <a:avLst/>
            </a:prstGeom>
            <a:noFill/>
          </p:spPr>
          <p:txBody>
            <a:bodyPr wrap="square" rtlCol="0">
              <a:spAutoFit/>
            </a:bodyPr>
            <a:lstStyle>
              <a:defPPr>
                <a:defRPr lang="en-US"/>
              </a:defPPr>
              <a:lvl1pPr algn="r">
                <a:defRPr sz="6000" i="1" spc="600">
                  <a:solidFill>
                    <a:srgbClr val="0A3165"/>
                  </a:solidFill>
                  <a:latin typeface="Futura XBlk BT" panose="020B0903020204020204" pitchFamily="34" charset="0"/>
                </a:defRPr>
              </a:lvl1pPr>
            </a:lstStyle>
            <a:p>
              <a:r>
                <a:rPr lang="en-US" sz="6600" dirty="0"/>
                <a:t>DRAVING</a:t>
              </a:r>
            </a:p>
          </p:txBody>
        </p:sp>
      </p:grpSp>
      <p:sp>
        <p:nvSpPr>
          <p:cNvPr id="15" name="Parallelogram 14">
            <a:extLst>
              <a:ext uri="{FF2B5EF4-FFF2-40B4-BE49-F238E27FC236}">
                <a16:creationId xmlns:a16="http://schemas.microsoft.com/office/drawing/2014/main" xmlns="" id="{255AEA4B-4900-4F56-A23C-9A64E74DBF38}"/>
              </a:ext>
            </a:extLst>
          </p:cNvPr>
          <p:cNvSpPr/>
          <p:nvPr/>
        </p:nvSpPr>
        <p:spPr>
          <a:xfrm>
            <a:off x="1329419" y="2889095"/>
            <a:ext cx="5167991" cy="4241349"/>
          </a:xfrm>
          <a:prstGeom prst="parallelogram">
            <a:avLst>
              <a:gd name="adj" fmla="val 1054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ectangle 15">
            <a:extLst>
              <a:ext uri="{FF2B5EF4-FFF2-40B4-BE49-F238E27FC236}">
                <a16:creationId xmlns:a16="http://schemas.microsoft.com/office/drawing/2014/main" xmlns="" id="{5C30EA40-8284-4BFF-8322-7E13E52B0078}"/>
              </a:ext>
            </a:extLst>
          </p:cNvPr>
          <p:cNvSpPr/>
          <p:nvPr/>
        </p:nvSpPr>
        <p:spPr>
          <a:xfrm>
            <a:off x="3703266" y="2704652"/>
            <a:ext cx="210147" cy="210147"/>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Rectangle 16">
            <a:extLst>
              <a:ext uri="{FF2B5EF4-FFF2-40B4-BE49-F238E27FC236}">
                <a16:creationId xmlns:a16="http://schemas.microsoft.com/office/drawing/2014/main" xmlns="" id="{9D1F357D-605E-4DD2-BEF4-7417B910DEBB}"/>
              </a:ext>
            </a:extLst>
          </p:cNvPr>
          <p:cNvSpPr/>
          <p:nvPr/>
        </p:nvSpPr>
        <p:spPr>
          <a:xfrm>
            <a:off x="4802726" y="3002916"/>
            <a:ext cx="210147" cy="210147"/>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Rectangle 17">
            <a:extLst>
              <a:ext uri="{FF2B5EF4-FFF2-40B4-BE49-F238E27FC236}">
                <a16:creationId xmlns:a16="http://schemas.microsoft.com/office/drawing/2014/main" xmlns="" id="{14D3F86B-6AFF-482A-A157-2CF6325B6B3C}"/>
              </a:ext>
            </a:extLst>
          </p:cNvPr>
          <p:cNvSpPr/>
          <p:nvPr/>
        </p:nvSpPr>
        <p:spPr>
          <a:xfrm>
            <a:off x="6287262" y="2399100"/>
            <a:ext cx="210147" cy="210147"/>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Rectangle 18">
            <a:extLst>
              <a:ext uri="{FF2B5EF4-FFF2-40B4-BE49-F238E27FC236}">
                <a16:creationId xmlns:a16="http://schemas.microsoft.com/office/drawing/2014/main" xmlns="" id="{F9D073E5-394A-4A76-BFC2-9142CC3825DE}"/>
              </a:ext>
            </a:extLst>
          </p:cNvPr>
          <p:cNvSpPr/>
          <p:nvPr/>
        </p:nvSpPr>
        <p:spPr>
          <a:xfrm>
            <a:off x="7716780" y="2738486"/>
            <a:ext cx="210147" cy="210147"/>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Rectangle 19">
            <a:extLst>
              <a:ext uri="{FF2B5EF4-FFF2-40B4-BE49-F238E27FC236}">
                <a16:creationId xmlns:a16="http://schemas.microsoft.com/office/drawing/2014/main" xmlns="" id="{89BDD144-4045-41F0-BAFB-76611400D243}"/>
              </a:ext>
            </a:extLst>
          </p:cNvPr>
          <p:cNvSpPr/>
          <p:nvPr/>
        </p:nvSpPr>
        <p:spPr>
          <a:xfrm>
            <a:off x="9341004" y="2689473"/>
            <a:ext cx="210147" cy="210147"/>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ectangle 20">
            <a:extLst>
              <a:ext uri="{FF2B5EF4-FFF2-40B4-BE49-F238E27FC236}">
                <a16:creationId xmlns:a16="http://schemas.microsoft.com/office/drawing/2014/main" xmlns="" id="{32CD425A-8217-4287-8113-ECD01A34F994}"/>
              </a:ext>
            </a:extLst>
          </p:cNvPr>
          <p:cNvSpPr/>
          <p:nvPr/>
        </p:nvSpPr>
        <p:spPr>
          <a:xfrm>
            <a:off x="11021784" y="2399100"/>
            <a:ext cx="210147" cy="210147"/>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ectangle 21">
            <a:extLst>
              <a:ext uri="{FF2B5EF4-FFF2-40B4-BE49-F238E27FC236}">
                <a16:creationId xmlns:a16="http://schemas.microsoft.com/office/drawing/2014/main" xmlns="" id="{435C04AE-FB73-4C01-85F7-BF2F43BBEE9A}"/>
              </a:ext>
            </a:extLst>
          </p:cNvPr>
          <p:cNvSpPr/>
          <p:nvPr/>
        </p:nvSpPr>
        <p:spPr>
          <a:xfrm>
            <a:off x="11819927" y="2794547"/>
            <a:ext cx="210147" cy="210147"/>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Rectangle 22">
            <a:extLst>
              <a:ext uri="{FF2B5EF4-FFF2-40B4-BE49-F238E27FC236}">
                <a16:creationId xmlns:a16="http://schemas.microsoft.com/office/drawing/2014/main" xmlns="" id="{4FA2AF1B-A499-4F2B-A54E-5DD5E48175FE}"/>
              </a:ext>
            </a:extLst>
          </p:cNvPr>
          <p:cNvSpPr/>
          <p:nvPr/>
        </p:nvSpPr>
        <p:spPr>
          <a:xfrm>
            <a:off x="2712068" y="3375033"/>
            <a:ext cx="210147" cy="210147"/>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Rectangle 23">
            <a:extLst>
              <a:ext uri="{FF2B5EF4-FFF2-40B4-BE49-F238E27FC236}">
                <a16:creationId xmlns:a16="http://schemas.microsoft.com/office/drawing/2014/main" xmlns="" id="{594FABD3-6F97-4D1C-A900-0F8842DC6166}"/>
              </a:ext>
            </a:extLst>
          </p:cNvPr>
          <p:cNvSpPr/>
          <p:nvPr/>
        </p:nvSpPr>
        <p:spPr>
          <a:xfrm>
            <a:off x="2922215" y="3892598"/>
            <a:ext cx="637412" cy="107903"/>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ectangle 24">
            <a:extLst>
              <a:ext uri="{FF2B5EF4-FFF2-40B4-BE49-F238E27FC236}">
                <a16:creationId xmlns:a16="http://schemas.microsoft.com/office/drawing/2014/main" xmlns="" id="{CDBBC42E-396E-4A14-A5D6-67CC2E1095D5}"/>
              </a:ext>
            </a:extLst>
          </p:cNvPr>
          <p:cNvSpPr/>
          <p:nvPr/>
        </p:nvSpPr>
        <p:spPr>
          <a:xfrm>
            <a:off x="2152651" y="4411816"/>
            <a:ext cx="637412" cy="107903"/>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Rectangle 25">
            <a:extLst>
              <a:ext uri="{FF2B5EF4-FFF2-40B4-BE49-F238E27FC236}">
                <a16:creationId xmlns:a16="http://schemas.microsoft.com/office/drawing/2014/main" xmlns="" id="{B29B58B3-9B1F-4B68-9C4C-D58117BD4F42}"/>
              </a:ext>
            </a:extLst>
          </p:cNvPr>
          <p:cNvSpPr/>
          <p:nvPr/>
        </p:nvSpPr>
        <p:spPr>
          <a:xfrm>
            <a:off x="2444014" y="5172349"/>
            <a:ext cx="637412" cy="107903"/>
          </a:xfrm>
          <a:prstGeom prst="rect">
            <a:avLst/>
          </a:prstGeom>
          <a:solidFill>
            <a:srgbClr val="F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Rectangle 26">
            <a:extLst>
              <a:ext uri="{FF2B5EF4-FFF2-40B4-BE49-F238E27FC236}">
                <a16:creationId xmlns:a16="http://schemas.microsoft.com/office/drawing/2014/main" xmlns="" id="{3A8DD1E5-6F9B-4316-92A5-9B458E3179EA}"/>
              </a:ext>
            </a:extLst>
          </p:cNvPr>
          <p:cNvSpPr/>
          <p:nvPr/>
        </p:nvSpPr>
        <p:spPr>
          <a:xfrm>
            <a:off x="1871749" y="5975902"/>
            <a:ext cx="637412" cy="107903"/>
          </a:xfrm>
          <a:prstGeom prst="rect">
            <a:avLst/>
          </a:prstGeom>
          <a:solidFill>
            <a:srgbClr val="F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Rectangle 27">
            <a:extLst>
              <a:ext uri="{FF2B5EF4-FFF2-40B4-BE49-F238E27FC236}">
                <a16:creationId xmlns:a16="http://schemas.microsoft.com/office/drawing/2014/main" xmlns="" id="{FA6E3BFB-9482-4CA5-806E-2E96A51ECF85}"/>
              </a:ext>
            </a:extLst>
          </p:cNvPr>
          <p:cNvSpPr/>
          <p:nvPr/>
        </p:nvSpPr>
        <p:spPr>
          <a:xfrm>
            <a:off x="1515239" y="4901867"/>
            <a:ext cx="637412" cy="107903"/>
          </a:xfrm>
          <a:prstGeom prst="rect">
            <a:avLst/>
          </a:prstGeom>
          <a:solidFill>
            <a:srgbClr val="F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Rectangle 28">
            <a:extLst>
              <a:ext uri="{FF2B5EF4-FFF2-40B4-BE49-F238E27FC236}">
                <a16:creationId xmlns:a16="http://schemas.microsoft.com/office/drawing/2014/main" xmlns="" id="{500B75BE-E173-435F-91A5-C5A4B8B64F8C}"/>
              </a:ext>
            </a:extLst>
          </p:cNvPr>
          <p:cNvSpPr/>
          <p:nvPr/>
        </p:nvSpPr>
        <p:spPr>
          <a:xfrm>
            <a:off x="6670217" y="6833680"/>
            <a:ext cx="637412" cy="107903"/>
          </a:xfrm>
          <a:prstGeom prst="rect">
            <a:avLst/>
          </a:prstGeom>
          <a:solidFill>
            <a:srgbClr val="F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ectangle 29">
            <a:extLst>
              <a:ext uri="{FF2B5EF4-FFF2-40B4-BE49-F238E27FC236}">
                <a16:creationId xmlns:a16="http://schemas.microsoft.com/office/drawing/2014/main" xmlns="" id="{998C1B95-BADB-4C65-B1B6-141AA2639947}"/>
              </a:ext>
            </a:extLst>
          </p:cNvPr>
          <p:cNvSpPr/>
          <p:nvPr/>
        </p:nvSpPr>
        <p:spPr>
          <a:xfrm>
            <a:off x="6067824" y="6804357"/>
            <a:ext cx="210147" cy="210147"/>
          </a:xfrm>
          <a:prstGeom prst="rect">
            <a:avLst/>
          </a:prstGeom>
          <a:solidFill>
            <a:srgbClr val="F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ectangle 30">
            <a:extLst>
              <a:ext uri="{FF2B5EF4-FFF2-40B4-BE49-F238E27FC236}">
                <a16:creationId xmlns:a16="http://schemas.microsoft.com/office/drawing/2014/main" xmlns="" id="{A38CB35C-2158-480F-AE12-7E25002307C3}"/>
              </a:ext>
            </a:extLst>
          </p:cNvPr>
          <p:cNvSpPr/>
          <p:nvPr/>
        </p:nvSpPr>
        <p:spPr>
          <a:xfrm>
            <a:off x="5050014" y="7516800"/>
            <a:ext cx="210147" cy="210147"/>
          </a:xfrm>
          <a:prstGeom prst="rect">
            <a:avLst/>
          </a:prstGeom>
          <a:solidFill>
            <a:srgbClr val="F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Rectangle 31">
            <a:extLst>
              <a:ext uri="{FF2B5EF4-FFF2-40B4-BE49-F238E27FC236}">
                <a16:creationId xmlns:a16="http://schemas.microsoft.com/office/drawing/2014/main" xmlns="" id="{A7E0D5C2-DDB0-430C-88B2-647A47E8B42E}"/>
              </a:ext>
            </a:extLst>
          </p:cNvPr>
          <p:cNvSpPr/>
          <p:nvPr/>
        </p:nvSpPr>
        <p:spPr>
          <a:xfrm>
            <a:off x="4453319" y="6756146"/>
            <a:ext cx="210147" cy="210147"/>
          </a:xfrm>
          <a:prstGeom prst="rect">
            <a:avLst/>
          </a:prstGeom>
          <a:solidFill>
            <a:srgbClr val="F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3" name="Rectangle 32">
            <a:extLst>
              <a:ext uri="{FF2B5EF4-FFF2-40B4-BE49-F238E27FC236}">
                <a16:creationId xmlns:a16="http://schemas.microsoft.com/office/drawing/2014/main" xmlns="" id="{45FE097B-4720-459B-BA32-A7F628F1B822}"/>
              </a:ext>
            </a:extLst>
          </p:cNvPr>
          <p:cNvSpPr/>
          <p:nvPr/>
        </p:nvSpPr>
        <p:spPr>
          <a:xfrm>
            <a:off x="5423207" y="6494754"/>
            <a:ext cx="210147" cy="210147"/>
          </a:xfrm>
          <a:prstGeom prst="rect">
            <a:avLst/>
          </a:prstGeom>
          <a:solidFill>
            <a:srgbClr val="F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Rectangle 33">
            <a:extLst>
              <a:ext uri="{FF2B5EF4-FFF2-40B4-BE49-F238E27FC236}">
                <a16:creationId xmlns:a16="http://schemas.microsoft.com/office/drawing/2014/main" xmlns="" id="{F3B80D27-7C2E-41D5-8A6B-608185ABB94A}"/>
              </a:ext>
            </a:extLst>
          </p:cNvPr>
          <p:cNvSpPr/>
          <p:nvPr/>
        </p:nvSpPr>
        <p:spPr>
          <a:xfrm>
            <a:off x="3128874" y="6804357"/>
            <a:ext cx="210147" cy="210147"/>
          </a:xfrm>
          <a:prstGeom prst="rect">
            <a:avLst/>
          </a:prstGeom>
          <a:solidFill>
            <a:srgbClr val="F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5" name="Rectangle 34">
            <a:extLst>
              <a:ext uri="{FF2B5EF4-FFF2-40B4-BE49-F238E27FC236}">
                <a16:creationId xmlns:a16="http://schemas.microsoft.com/office/drawing/2014/main" xmlns="" id="{7EB16C1A-A98F-40CA-A532-7419CCD73565}"/>
              </a:ext>
            </a:extLst>
          </p:cNvPr>
          <p:cNvSpPr/>
          <p:nvPr/>
        </p:nvSpPr>
        <p:spPr>
          <a:xfrm>
            <a:off x="8556038" y="2959556"/>
            <a:ext cx="210147" cy="210147"/>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6" name="Rectangle 35">
            <a:extLst>
              <a:ext uri="{FF2B5EF4-FFF2-40B4-BE49-F238E27FC236}">
                <a16:creationId xmlns:a16="http://schemas.microsoft.com/office/drawing/2014/main" xmlns="" id="{47A1FBBE-5228-47AB-9709-B3DAA4CD8605}"/>
              </a:ext>
            </a:extLst>
          </p:cNvPr>
          <p:cNvSpPr/>
          <p:nvPr/>
        </p:nvSpPr>
        <p:spPr>
          <a:xfrm>
            <a:off x="5726966" y="2815949"/>
            <a:ext cx="210147" cy="210147"/>
          </a:xfrm>
          <a:prstGeom prst="rect">
            <a:avLst/>
          </a:prstGeom>
          <a:solidFill>
            <a:srgbClr val="2F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7" name="Parallelogram 36">
            <a:extLst>
              <a:ext uri="{FF2B5EF4-FFF2-40B4-BE49-F238E27FC236}">
                <a16:creationId xmlns:a16="http://schemas.microsoft.com/office/drawing/2014/main" xmlns="" id="{B382A9D7-2259-4175-99E0-A24243B99D6B}"/>
              </a:ext>
            </a:extLst>
          </p:cNvPr>
          <p:cNvSpPr/>
          <p:nvPr/>
        </p:nvSpPr>
        <p:spPr>
          <a:xfrm>
            <a:off x="947053" y="2835143"/>
            <a:ext cx="4707443" cy="4241349"/>
          </a:xfrm>
          <a:prstGeom prst="parallelogram">
            <a:avLst>
              <a:gd name="adj" fmla="val 1064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1" name="Rectangle 40">
            <a:extLst>
              <a:ext uri="{FF2B5EF4-FFF2-40B4-BE49-F238E27FC236}">
                <a16:creationId xmlns:a16="http://schemas.microsoft.com/office/drawing/2014/main" xmlns="" id="{FBE6127A-8756-43F7-977A-446DBDE5C831}"/>
              </a:ext>
            </a:extLst>
          </p:cNvPr>
          <p:cNvSpPr/>
          <p:nvPr/>
        </p:nvSpPr>
        <p:spPr>
          <a:xfrm>
            <a:off x="12160703" y="1245539"/>
            <a:ext cx="6441623" cy="731832"/>
          </a:xfrm>
          <a:prstGeom prst="rect">
            <a:avLst/>
          </a:prstGeom>
          <a:solidFill>
            <a:schemeClr val="bg1"/>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ectangle 43">
            <a:extLst>
              <a:ext uri="{FF2B5EF4-FFF2-40B4-BE49-F238E27FC236}">
                <a16:creationId xmlns:a16="http://schemas.microsoft.com/office/drawing/2014/main" xmlns="" id="{FFB6FA0B-6721-42E5-A8A8-B3B6876BDBA1}"/>
              </a:ext>
            </a:extLst>
          </p:cNvPr>
          <p:cNvSpPr/>
          <p:nvPr/>
        </p:nvSpPr>
        <p:spPr>
          <a:xfrm>
            <a:off x="4460122" y="2149554"/>
            <a:ext cx="6441623" cy="731832"/>
          </a:xfrm>
          <a:prstGeom prst="rect">
            <a:avLst/>
          </a:prstGeom>
          <a:solidFill>
            <a:srgbClr val="FC01FF"/>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ectangle 44">
            <a:extLst>
              <a:ext uri="{FF2B5EF4-FFF2-40B4-BE49-F238E27FC236}">
                <a16:creationId xmlns:a16="http://schemas.microsoft.com/office/drawing/2014/main" xmlns="" id="{06EA32E7-877E-4F33-8044-92FC31F949C9}"/>
              </a:ext>
            </a:extLst>
          </p:cNvPr>
          <p:cNvSpPr/>
          <p:nvPr/>
        </p:nvSpPr>
        <p:spPr>
          <a:xfrm>
            <a:off x="-314325" y="8326187"/>
            <a:ext cx="4166202" cy="706004"/>
          </a:xfrm>
          <a:prstGeom prst="rect">
            <a:avLst/>
          </a:prstGeom>
          <a:solidFill>
            <a:srgbClr val="FC01FF"/>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31270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repeatCount="indefinite"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2000"/>
                                        <p:tgtEl>
                                          <p:spTgt spid="47"/>
                                        </p:tgtEl>
                                      </p:cBhvr>
                                    </p:animEffect>
                                  </p:childTnLst>
                                </p:cTn>
                              </p:par>
                              <p:par>
                                <p:cTn id="8" presetID="2" presetClass="entr" presetSubtype="2"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1000" fill="hold"/>
                                        <p:tgtEl>
                                          <p:spTgt spid="48"/>
                                        </p:tgtEl>
                                        <p:attrNameLst>
                                          <p:attrName>ppt_x</p:attrName>
                                        </p:attrNameLst>
                                      </p:cBhvr>
                                      <p:tavLst>
                                        <p:tav tm="0">
                                          <p:val>
                                            <p:strVal val="1+#ppt_w/2"/>
                                          </p:val>
                                        </p:tav>
                                        <p:tav tm="100000">
                                          <p:val>
                                            <p:strVal val="#ppt_x"/>
                                          </p:val>
                                        </p:tav>
                                      </p:tavLst>
                                    </p:anim>
                                    <p:anim calcmode="lin" valueType="num">
                                      <p:cBhvr additive="base">
                                        <p:cTn id="11" dur="1000" fill="hold"/>
                                        <p:tgtEl>
                                          <p:spTgt spid="48"/>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1000" fill="hold"/>
                                        <p:tgtEl>
                                          <p:spTgt spid="49"/>
                                        </p:tgtEl>
                                        <p:attrNameLst>
                                          <p:attrName>ppt_x</p:attrName>
                                        </p:attrNameLst>
                                      </p:cBhvr>
                                      <p:tavLst>
                                        <p:tav tm="0">
                                          <p:val>
                                            <p:strVal val="0-#ppt_w/2"/>
                                          </p:val>
                                        </p:tav>
                                        <p:tav tm="100000">
                                          <p:val>
                                            <p:strVal val="#ppt_x"/>
                                          </p:val>
                                        </p:tav>
                                      </p:tavLst>
                                    </p:anim>
                                    <p:anim calcmode="lin" valueType="num">
                                      <p:cBhvr additive="base">
                                        <p:cTn id="15" dur="1000" fill="hold"/>
                                        <p:tgtEl>
                                          <p:spTgt spid="49"/>
                                        </p:tgtEl>
                                        <p:attrNameLst>
                                          <p:attrName>ppt_y</p:attrName>
                                        </p:attrNameLst>
                                      </p:cBhvr>
                                      <p:tavLst>
                                        <p:tav tm="0">
                                          <p:val>
                                            <p:strVal val="#ppt_y"/>
                                          </p:val>
                                        </p:tav>
                                        <p:tav tm="100000">
                                          <p:val>
                                            <p:strVal val="#ppt_y"/>
                                          </p:val>
                                        </p:tav>
                                      </p:tavLst>
                                    </p:anim>
                                  </p:childTnLst>
                                </p:cTn>
                              </p:par>
                              <p:par>
                                <p:cTn id="16" presetID="35" presetClass="emph" presetSubtype="0" repeatCount="indefinite" fill="hold" nodeType="withEffect">
                                  <p:stCondLst>
                                    <p:cond delay="0"/>
                                  </p:stCondLst>
                                  <p:childTnLst>
                                    <p:anim calcmode="discrete" valueType="str">
                                      <p:cBhvr>
                                        <p:cTn id="17" dur="1000" fill="hold"/>
                                        <p:tgtEl>
                                          <p:spTgt spid="48"/>
                                        </p:tgtEl>
                                        <p:attrNameLst>
                                          <p:attrName>style.visibility</p:attrName>
                                        </p:attrNameLst>
                                      </p:cBhvr>
                                      <p:tavLst>
                                        <p:tav tm="0">
                                          <p:val>
                                            <p:strVal val="hidden"/>
                                          </p:val>
                                        </p:tav>
                                        <p:tav tm="50000">
                                          <p:val>
                                            <p:strVal val="visible"/>
                                          </p:val>
                                        </p:tav>
                                      </p:tavLst>
                                    </p:anim>
                                  </p:childTnLst>
                                </p:cTn>
                              </p:par>
                              <p:par>
                                <p:cTn id="18" presetID="35" presetClass="emph" presetSubtype="0" repeatCount="indefinite" fill="hold" nodeType="withEffect">
                                  <p:stCondLst>
                                    <p:cond delay="750"/>
                                  </p:stCondLst>
                                  <p:childTnLst>
                                    <p:anim calcmode="discrete" valueType="str">
                                      <p:cBhvr>
                                        <p:cTn id="19" dur="1000" fill="hold"/>
                                        <p:tgtEl>
                                          <p:spTgt spid="49"/>
                                        </p:tgtEl>
                                        <p:attrNameLst>
                                          <p:attrName>style.visibility</p:attrName>
                                        </p:attrNameLst>
                                      </p:cBhvr>
                                      <p:tavLst>
                                        <p:tav tm="0">
                                          <p:val>
                                            <p:strVal val="hidden"/>
                                          </p:val>
                                        </p:tav>
                                        <p:tav tm="50000">
                                          <p:val>
                                            <p:strVal val="visible"/>
                                          </p:val>
                                        </p:tav>
                                      </p:tavLst>
                                    </p:anim>
                                  </p:childTnLst>
                                </p:cTn>
                              </p:par>
                              <p:par>
                                <p:cTn id="20" presetID="2" presetClass="entr" presetSubtype="8" repeatCount="indefinite"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1000" fill="hold"/>
                                        <p:tgtEl>
                                          <p:spTgt spid="44"/>
                                        </p:tgtEl>
                                        <p:attrNameLst>
                                          <p:attrName>ppt_x</p:attrName>
                                        </p:attrNameLst>
                                      </p:cBhvr>
                                      <p:tavLst>
                                        <p:tav tm="0">
                                          <p:val>
                                            <p:strVal val="0-#ppt_w/2"/>
                                          </p:val>
                                        </p:tav>
                                        <p:tav tm="100000">
                                          <p:val>
                                            <p:strVal val="#ppt_x"/>
                                          </p:val>
                                        </p:tav>
                                      </p:tavLst>
                                    </p:anim>
                                    <p:anim calcmode="lin" valueType="num">
                                      <p:cBhvr additive="base">
                                        <p:cTn id="23" dur="1000" fill="hold"/>
                                        <p:tgtEl>
                                          <p:spTgt spid="44"/>
                                        </p:tgtEl>
                                        <p:attrNameLst>
                                          <p:attrName>ppt_y</p:attrName>
                                        </p:attrNameLst>
                                      </p:cBhvr>
                                      <p:tavLst>
                                        <p:tav tm="0">
                                          <p:val>
                                            <p:strVal val="#ppt_y"/>
                                          </p:val>
                                        </p:tav>
                                        <p:tav tm="100000">
                                          <p:val>
                                            <p:strVal val="#ppt_y"/>
                                          </p:val>
                                        </p:tav>
                                      </p:tavLst>
                                    </p:anim>
                                  </p:childTnLst>
                                </p:cTn>
                              </p:par>
                              <p:par>
                                <p:cTn id="24" presetID="2" presetClass="entr" presetSubtype="2" repeatCount="indefinite"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1000" fill="hold"/>
                                        <p:tgtEl>
                                          <p:spTgt spid="41"/>
                                        </p:tgtEl>
                                        <p:attrNameLst>
                                          <p:attrName>ppt_x</p:attrName>
                                        </p:attrNameLst>
                                      </p:cBhvr>
                                      <p:tavLst>
                                        <p:tav tm="0">
                                          <p:val>
                                            <p:strVal val="1+#ppt_w/2"/>
                                          </p:val>
                                        </p:tav>
                                        <p:tav tm="100000">
                                          <p:val>
                                            <p:strVal val="#ppt_x"/>
                                          </p:val>
                                        </p:tav>
                                      </p:tavLst>
                                    </p:anim>
                                    <p:anim calcmode="lin" valueType="num">
                                      <p:cBhvr additive="base">
                                        <p:cTn id="27" dur="1000" fill="hold"/>
                                        <p:tgtEl>
                                          <p:spTgt spid="41"/>
                                        </p:tgtEl>
                                        <p:attrNameLst>
                                          <p:attrName>ppt_y</p:attrName>
                                        </p:attrNameLst>
                                      </p:cBhvr>
                                      <p:tavLst>
                                        <p:tav tm="0">
                                          <p:val>
                                            <p:strVal val="#ppt_y"/>
                                          </p:val>
                                        </p:tav>
                                        <p:tav tm="100000">
                                          <p:val>
                                            <p:strVal val="#ppt_y"/>
                                          </p:val>
                                        </p:tav>
                                      </p:tavLst>
                                    </p:anim>
                                  </p:childTnLst>
                                </p:cTn>
                              </p:par>
                              <p:par>
                                <p:cTn id="28" presetID="2" presetClass="entr" presetSubtype="2" repeatCount="indefinite"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1000" fill="hold"/>
                                        <p:tgtEl>
                                          <p:spTgt spid="45"/>
                                        </p:tgtEl>
                                        <p:attrNameLst>
                                          <p:attrName>ppt_x</p:attrName>
                                        </p:attrNameLst>
                                      </p:cBhvr>
                                      <p:tavLst>
                                        <p:tav tm="0">
                                          <p:val>
                                            <p:strVal val="1+#ppt_w/2"/>
                                          </p:val>
                                        </p:tav>
                                        <p:tav tm="100000">
                                          <p:val>
                                            <p:strVal val="#ppt_x"/>
                                          </p:val>
                                        </p:tav>
                                      </p:tavLst>
                                    </p:anim>
                                    <p:anim calcmode="lin" valueType="num">
                                      <p:cBhvr additive="base">
                                        <p:cTn id="31" dur="1000" fill="hold"/>
                                        <p:tgtEl>
                                          <p:spTgt spid="45"/>
                                        </p:tgtEl>
                                        <p:attrNameLst>
                                          <p:attrName>ppt_y</p:attrName>
                                        </p:attrNameLst>
                                      </p:cBhvr>
                                      <p:tavLst>
                                        <p:tav tm="0">
                                          <p:val>
                                            <p:strVal val="#ppt_y"/>
                                          </p:val>
                                        </p:tav>
                                        <p:tav tm="100000">
                                          <p:val>
                                            <p:strVal val="#ppt_y"/>
                                          </p:val>
                                        </p:tav>
                                      </p:tavLst>
                                    </p:anim>
                                  </p:childTnLst>
                                </p:cTn>
                              </p:par>
                              <p:par>
                                <p:cTn id="32" presetID="2" presetClass="entr" presetSubtype="8" repeatCount="indefinite"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1000" fill="hold"/>
                                        <p:tgtEl>
                                          <p:spTgt spid="40"/>
                                        </p:tgtEl>
                                        <p:attrNameLst>
                                          <p:attrName>ppt_x</p:attrName>
                                        </p:attrNameLst>
                                      </p:cBhvr>
                                      <p:tavLst>
                                        <p:tav tm="0">
                                          <p:val>
                                            <p:strVal val="0-#ppt_w/2"/>
                                          </p:val>
                                        </p:tav>
                                        <p:tav tm="100000">
                                          <p:val>
                                            <p:strVal val="#ppt_x"/>
                                          </p:val>
                                        </p:tav>
                                      </p:tavLst>
                                    </p:anim>
                                    <p:anim calcmode="lin" valueType="num">
                                      <p:cBhvr additive="base">
                                        <p:cTn id="35" dur="1000" fill="hold"/>
                                        <p:tgtEl>
                                          <p:spTgt spid="40"/>
                                        </p:tgtEl>
                                        <p:attrNameLst>
                                          <p:attrName>ppt_y</p:attrName>
                                        </p:attrNameLst>
                                      </p:cBhvr>
                                      <p:tavLst>
                                        <p:tav tm="0">
                                          <p:val>
                                            <p:strVal val="#ppt_y"/>
                                          </p:val>
                                        </p:tav>
                                        <p:tav tm="100000">
                                          <p:val>
                                            <p:strVal val="#ppt_y"/>
                                          </p:val>
                                        </p:tav>
                                      </p:tavLst>
                                    </p:anim>
                                  </p:childTnLst>
                                </p:cTn>
                              </p:par>
                              <p:par>
                                <p:cTn id="36" presetID="2" presetClass="entr" presetSubtype="2" repeatCount="indefinite"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1000" fill="hold"/>
                                        <p:tgtEl>
                                          <p:spTgt spid="42"/>
                                        </p:tgtEl>
                                        <p:attrNameLst>
                                          <p:attrName>ppt_x</p:attrName>
                                        </p:attrNameLst>
                                      </p:cBhvr>
                                      <p:tavLst>
                                        <p:tav tm="0">
                                          <p:val>
                                            <p:strVal val="1+#ppt_w/2"/>
                                          </p:val>
                                        </p:tav>
                                        <p:tav tm="100000">
                                          <p:val>
                                            <p:strVal val="#ppt_x"/>
                                          </p:val>
                                        </p:tav>
                                      </p:tavLst>
                                    </p:anim>
                                    <p:anim calcmode="lin" valueType="num">
                                      <p:cBhvr additive="base">
                                        <p:cTn id="39"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0" grpId="0" animBg="1"/>
      <p:bldP spid="41" grpId="0" animBg="1"/>
      <p:bldP spid="44" grpId="0" animBg="1"/>
      <p:bldP spid="4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xmlns="" id="{2802C5DB-13AF-EAEC-1716-8051A9D6A57D}"/>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fr-MA" dirty="0"/>
          </a:p>
        </p:txBody>
      </p:sp>
      <p:grpSp>
        <p:nvGrpSpPr>
          <p:cNvPr id="3" name="Groupe 2">
            <a:extLst>
              <a:ext uri="{FF2B5EF4-FFF2-40B4-BE49-F238E27FC236}">
                <a16:creationId xmlns:a16="http://schemas.microsoft.com/office/drawing/2014/main" xmlns="" id="{F08F74C5-DDD2-C108-778F-CAC19354C453}"/>
              </a:ext>
            </a:extLst>
          </p:cNvPr>
          <p:cNvGrpSpPr/>
          <p:nvPr/>
        </p:nvGrpSpPr>
        <p:grpSpPr>
          <a:xfrm>
            <a:off x="1333500" y="918215"/>
            <a:ext cx="15621000" cy="9393030"/>
            <a:chOff x="1967301" y="1562100"/>
            <a:chExt cx="14452820" cy="9032460"/>
          </a:xfrm>
        </p:grpSpPr>
        <p:pic>
          <p:nvPicPr>
            <p:cNvPr id="6" name="Picture 5">
              <a:extLst>
                <a:ext uri="{FF2B5EF4-FFF2-40B4-BE49-F238E27FC236}">
                  <a16:creationId xmlns:a16="http://schemas.microsoft.com/office/drawing/2014/main" xmlns="" id="{3520A022-1D8E-7465-03D4-A82E30A057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967301" y="1562100"/>
              <a:ext cx="14452820" cy="9032460"/>
            </a:xfrm>
            <a:prstGeom prst="rect">
              <a:avLst/>
            </a:prstGeom>
          </p:spPr>
        </p:pic>
        <p:pic>
          <p:nvPicPr>
            <p:cNvPr id="29" name="Image 28">
              <a:extLst>
                <a:ext uri="{FF2B5EF4-FFF2-40B4-BE49-F238E27FC236}">
                  <a16:creationId xmlns:a16="http://schemas.microsoft.com/office/drawing/2014/main" xmlns="" id="{6A8DA8E7-ECF9-2D84-4849-B69FD1A64AD3}"/>
                </a:ext>
              </a:extLst>
            </p:cNvPr>
            <p:cNvPicPr>
              <a:picLocks noChangeAspect="1"/>
            </p:cNvPicPr>
            <p:nvPr/>
          </p:nvPicPr>
          <p:blipFill>
            <a:blip r:embed="rId5"/>
            <a:stretch>
              <a:fillRect/>
            </a:stretch>
          </p:blipFill>
          <p:spPr>
            <a:xfrm>
              <a:off x="3786497" y="2171701"/>
              <a:ext cx="10814429" cy="6781799"/>
            </a:xfrm>
            <a:prstGeom prst="rect">
              <a:avLst/>
            </a:prstGeom>
          </p:spPr>
        </p:pic>
      </p:grpSp>
    </p:spTree>
    <p:extLst>
      <p:ext uri="{BB962C8B-B14F-4D97-AF65-F5344CB8AC3E}">
        <p14:creationId xmlns:p14="http://schemas.microsoft.com/office/powerpoint/2010/main" val="167566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xmlns="" id="{2802C5DB-13AF-EAEC-1716-8051A9D6A57D}"/>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pic>
        <p:nvPicPr>
          <p:cNvPr id="6" name="Picture 5">
            <a:extLst>
              <a:ext uri="{FF2B5EF4-FFF2-40B4-BE49-F238E27FC236}">
                <a16:creationId xmlns:a16="http://schemas.microsoft.com/office/drawing/2014/main" xmlns="" id="{3520A022-1D8E-7465-03D4-A82E30A057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970288" y="1499984"/>
            <a:ext cx="14452820" cy="9032460"/>
          </a:xfrm>
          <a:prstGeom prst="rect">
            <a:avLst/>
          </a:prstGeom>
        </p:spPr>
      </p:pic>
      <p:grpSp>
        <p:nvGrpSpPr>
          <p:cNvPr id="35" name="Group 34">
            <a:extLst>
              <a:ext uri="{FF2B5EF4-FFF2-40B4-BE49-F238E27FC236}">
                <a16:creationId xmlns:a16="http://schemas.microsoft.com/office/drawing/2014/main" xmlns="" id="{1BE1BAB0-587F-2248-6CD8-8F7D1952E030}"/>
              </a:ext>
            </a:extLst>
          </p:cNvPr>
          <p:cNvGrpSpPr/>
          <p:nvPr/>
        </p:nvGrpSpPr>
        <p:grpSpPr>
          <a:xfrm>
            <a:off x="5228976" y="2671370"/>
            <a:ext cx="1865859" cy="4413872"/>
            <a:chOff x="3485984" y="1780913"/>
            <a:chExt cx="1243906" cy="2942581"/>
          </a:xfrm>
        </p:grpSpPr>
        <p:sp>
          <p:nvSpPr>
            <p:cNvPr id="8" name="Rectangle: Rounded Corners 7">
              <a:extLst>
                <a:ext uri="{FF2B5EF4-FFF2-40B4-BE49-F238E27FC236}">
                  <a16:creationId xmlns:a16="http://schemas.microsoft.com/office/drawing/2014/main" xmlns="" id="{FE444A4D-79B4-9B58-469C-DC92F8C65A93}"/>
                </a:ext>
              </a:extLst>
            </p:cNvPr>
            <p:cNvSpPr/>
            <p:nvPr/>
          </p:nvSpPr>
          <p:spPr>
            <a:xfrm>
              <a:off x="3488378" y="1780913"/>
              <a:ext cx="1241512" cy="2942581"/>
            </a:xfrm>
            <a:prstGeom prst="roundRect">
              <a:avLst>
                <a:gd name="adj" fmla="val 6090"/>
              </a:avLst>
            </a:prstGeom>
            <a:gradFill flip="none" rotWithShape="1">
              <a:gsLst>
                <a:gs pos="0">
                  <a:srgbClr val="E74C2D"/>
                </a:gs>
                <a:gs pos="91000">
                  <a:srgbClr val="DD7A3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Freeform: Shape 16">
              <a:extLst>
                <a:ext uri="{FF2B5EF4-FFF2-40B4-BE49-F238E27FC236}">
                  <a16:creationId xmlns:a16="http://schemas.microsoft.com/office/drawing/2014/main" xmlns="" id="{581B3A34-4268-EEF8-CFFB-4E03B7718553}"/>
                </a:ext>
              </a:extLst>
            </p:cNvPr>
            <p:cNvSpPr/>
            <p:nvPr/>
          </p:nvSpPr>
          <p:spPr>
            <a:xfrm>
              <a:off x="3485984" y="1834715"/>
              <a:ext cx="1241512" cy="2434889"/>
            </a:xfrm>
            <a:custGeom>
              <a:avLst/>
              <a:gdLst>
                <a:gd name="connsiteX0" fmla="*/ 75608 w 1241512"/>
                <a:gd name="connsiteY0" fmla="*/ 0 h 2434889"/>
                <a:gd name="connsiteX1" fmla="*/ 1165904 w 1241512"/>
                <a:gd name="connsiteY1" fmla="*/ 0 h 2434889"/>
                <a:gd name="connsiteX2" fmla="*/ 1241512 w 1241512"/>
                <a:gd name="connsiteY2" fmla="*/ 75608 h 2434889"/>
                <a:gd name="connsiteX3" fmla="*/ 1241512 w 1241512"/>
                <a:gd name="connsiteY3" fmla="*/ 1724557 h 2434889"/>
                <a:gd name="connsiteX4" fmla="*/ 1151460 w 1241512"/>
                <a:gd name="connsiteY4" fmla="*/ 1838493 h 2434889"/>
                <a:gd name="connsiteX5" fmla="*/ 141284 w 1241512"/>
                <a:gd name="connsiteY5" fmla="*/ 2414489 h 2434889"/>
                <a:gd name="connsiteX6" fmla="*/ 0 w 1241512"/>
                <a:gd name="connsiteY6" fmla="*/ 2434889 h 2434889"/>
                <a:gd name="connsiteX7" fmla="*/ 0 w 1241512"/>
                <a:gd name="connsiteY7" fmla="*/ 75608 h 2434889"/>
                <a:gd name="connsiteX8" fmla="*/ 75608 w 1241512"/>
                <a:gd name="connsiteY8" fmla="*/ 0 h 243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512" h="2434889">
                  <a:moveTo>
                    <a:pt x="75608" y="0"/>
                  </a:moveTo>
                  <a:lnTo>
                    <a:pt x="1165904" y="0"/>
                  </a:lnTo>
                  <a:cubicBezTo>
                    <a:pt x="1207661" y="0"/>
                    <a:pt x="1241512" y="33851"/>
                    <a:pt x="1241512" y="75608"/>
                  </a:cubicBezTo>
                  <a:lnTo>
                    <a:pt x="1241512" y="1724557"/>
                  </a:lnTo>
                  <a:lnTo>
                    <a:pt x="1151460" y="1838493"/>
                  </a:lnTo>
                  <a:cubicBezTo>
                    <a:pt x="898690" y="2128274"/>
                    <a:pt x="544993" y="2336330"/>
                    <a:pt x="141284" y="2414489"/>
                  </a:cubicBezTo>
                  <a:lnTo>
                    <a:pt x="0" y="2434889"/>
                  </a:lnTo>
                  <a:lnTo>
                    <a:pt x="0" y="75608"/>
                  </a:lnTo>
                  <a:cubicBezTo>
                    <a:pt x="0" y="33851"/>
                    <a:pt x="33851" y="0"/>
                    <a:pt x="75608" y="0"/>
                  </a:cubicBezTo>
                  <a:close/>
                </a:path>
              </a:pathLst>
            </a:custGeom>
            <a:gradFill flip="none" rotWithShape="1">
              <a:gsLst>
                <a:gs pos="27000">
                  <a:schemeClr val="bg1">
                    <a:alpha val="0"/>
                  </a:schemeClr>
                </a:gs>
                <a:gs pos="91000">
                  <a:schemeClr val="bg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pic>
          <p:nvPicPr>
            <p:cNvPr id="18" name="Graphic 17" descr="Lightbulb">
              <a:extLst>
                <a:ext uri="{FF2B5EF4-FFF2-40B4-BE49-F238E27FC236}">
                  <a16:creationId xmlns:a16="http://schemas.microsoft.com/office/drawing/2014/main" xmlns="" id="{0C77A194-4CE3-A50D-6AE1-520688A2F2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793223" y="2035007"/>
              <a:ext cx="548640" cy="548640"/>
            </a:xfrm>
            <a:prstGeom prst="rect">
              <a:avLst/>
            </a:prstGeom>
          </p:spPr>
        </p:pic>
        <p:sp>
          <p:nvSpPr>
            <p:cNvPr id="21" name="TextBox 20">
              <a:extLst>
                <a:ext uri="{FF2B5EF4-FFF2-40B4-BE49-F238E27FC236}">
                  <a16:creationId xmlns:a16="http://schemas.microsoft.com/office/drawing/2014/main" xmlns="" id="{5FA2F425-3DFA-DC8A-57C1-4AB62E8F02CF}"/>
                </a:ext>
              </a:extLst>
            </p:cNvPr>
            <p:cNvSpPr txBox="1"/>
            <p:nvPr/>
          </p:nvSpPr>
          <p:spPr>
            <a:xfrm>
              <a:off x="3488377" y="2593527"/>
              <a:ext cx="1241512" cy="276999"/>
            </a:xfrm>
            <a:prstGeom prst="rect">
              <a:avLst/>
            </a:prstGeom>
            <a:noFill/>
          </p:spPr>
          <p:txBody>
            <a:bodyPr wrap="square" rtlCol="0">
              <a:spAutoFit/>
            </a:bodyPr>
            <a:lstStyle/>
            <a:p>
              <a:pPr algn="ctr"/>
              <a:r>
                <a:rPr lang="en-US" sz="21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HTML </a:t>
              </a:r>
            </a:p>
          </p:txBody>
        </p:sp>
        <p:sp>
          <p:nvSpPr>
            <p:cNvPr id="25" name="TextBox 24">
              <a:extLst>
                <a:ext uri="{FF2B5EF4-FFF2-40B4-BE49-F238E27FC236}">
                  <a16:creationId xmlns:a16="http://schemas.microsoft.com/office/drawing/2014/main" xmlns="" id="{E37F2B5B-AB99-65FB-3AC1-679872DCA24A}"/>
                </a:ext>
              </a:extLst>
            </p:cNvPr>
            <p:cNvSpPr txBox="1"/>
            <p:nvPr/>
          </p:nvSpPr>
          <p:spPr>
            <a:xfrm>
              <a:off x="3543748" y="3052160"/>
              <a:ext cx="1130770" cy="553998"/>
            </a:xfrm>
            <a:prstGeom prst="rect">
              <a:avLst/>
            </a:prstGeom>
            <a:noFill/>
          </p:spPr>
          <p:txBody>
            <a:bodyPr wrap="square" rtlCol="0">
              <a:spAutoFit/>
            </a:bodyPr>
            <a:lstStyle/>
            <a:p>
              <a:pPr algn="ctr"/>
              <a:r>
                <a:rPr lang="fr-MA" sz="1200" b="0" i="0" dirty="0">
                  <a:solidFill>
                    <a:schemeClr val="bg1"/>
                  </a:solidFill>
                  <a:effectLst/>
                  <a:latin typeface="Söhne"/>
                </a:rPr>
                <a:t>HTML (HyperText Markup </a:t>
              </a:r>
              <a:r>
                <a:rPr lang="fr-MA" sz="1200" b="0" i="0" dirty="0" err="1">
                  <a:solidFill>
                    <a:schemeClr val="bg1"/>
                  </a:solidFill>
                  <a:effectLst/>
                  <a:latin typeface="Söhne"/>
                </a:rPr>
                <a:t>Language</a:t>
              </a:r>
              <a:r>
                <a:rPr lang="fr-MA" sz="1200" b="0" i="0" dirty="0">
                  <a:solidFill>
                    <a:schemeClr val="bg1"/>
                  </a:solidFill>
                  <a:effectLst/>
                  <a:latin typeface="Söhne"/>
                </a:rPr>
                <a:t>) a été utilisé pour structurer le contenu de la page web</a:t>
              </a:r>
              <a:endParaRPr lang="en-US" sz="1200" dirty="0">
                <a:solidFill>
                  <a:schemeClr val="bg1"/>
                </a:solidFill>
              </a:endParaRPr>
            </a:p>
          </p:txBody>
        </p:sp>
      </p:grpSp>
      <p:grpSp>
        <p:nvGrpSpPr>
          <p:cNvPr id="36" name="Group 35">
            <a:extLst>
              <a:ext uri="{FF2B5EF4-FFF2-40B4-BE49-F238E27FC236}">
                <a16:creationId xmlns:a16="http://schemas.microsoft.com/office/drawing/2014/main" xmlns="" id="{DF356EBC-5C59-96E6-5FEE-AF64760F3CF2}"/>
              </a:ext>
            </a:extLst>
          </p:cNvPr>
          <p:cNvGrpSpPr/>
          <p:nvPr/>
        </p:nvGrpSpPr>
        <p:grpSpPr>
          <a:xfrm>
            <a:off x="7219431" y="2671370"/>
            <a:ext cx="1877466" cy="4413872"/>
            <a:chOff x="4812954" y="1780913"/>
            <a:chExt cx="1251644" cy="2942581"/>
          </a:xfrm>
        </p:grpSpPr>
        <p:sp>
          <p:nvSpPr>
            <p:cNvPr id="9" name="Rectangle: Rounded Corners 8">
              <a:extLst>
                <a:ext uri="{FF2B5EF4-FFF2-40B4-BE49-F238E27FC236}">
                  <a16:creationId xmlns:a16="http://schemas.microsoft.com/office/drawing/2014/main" xmlns="" id="{3CF35593-5E43-F597-7DE5-8C28971C14E4}"/>
                </a:ext>
              </a:extLst>
            </p:cNvPr>
            <p:cNvSpPr/>
            <p:nvPr/>
          </p:nvSpPr>
          <p:spPr>
            <a:xfrm>
              <a:off x="4812955" y="1780913"/>
              <a:ext cx="1241512" cy="2942581"/>
            </a:xfrm>
            <a:prstGeom prst="roundRect">
              <a:avLst>
                <a:gd name="adj" fmla="val 6090"/>
              </a:avLst>
            </a:prstGeom>
            <a:gradFill>
              <a:gsLst>
                <a:gs pos="0">
                  <a:srgbClr val="4545EB">
                    <a:alpha val="54902"/>
                  </a:srgbClr>
                </a:gs>
                <a:gs pos="91000">
                  <a:srgbClr val="4F77E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Freeform: Shape 18">
              <a:extLst>
                <a:ext uri="{FF2B5EF4-FFF2-40B4-BE49-F238E27FC236}">
                  <a16:creationId xmlns:a16="http://schemas.microsoft.com/office/drawing/2014/main" xmlns="" id="{1C997898-6352-9FEE-14C1-9C96EBE0002C}"/>
                </a:ext>
              </a:extLst>
            </p:cNvPr>
            <p:cNvSpPr/>
            <p:nvPr/>
          </p:nvSpPr>
          <p:spPr>
            <a:xfrm>
              <a:off x="4812954" y="1834715"/>
              <a:ext cx="1241512" cy="2434889"/>
            </a:xfrm>
            <a:custGeom>
              <a:avLst/>
              <a:gdLst>
                <a:gd name="connsiteX0" fmla="*/ 75608 w 1241512"/>
                <a:gd name="connsiteY0" fmla="*/ 0 h 2434889"/>
                <a:gd name="connsiteX1" fmla="*/ 1165904 w 1241512"/>
                <a:gd name="connsiteY1" fmla="*/ 0 h 2434889"/>
                <a:gd name="connsiteX2" fmla="*/ 1241512 w 1241512"/>
                <a:gd name="connsiteY2" fmla="*/ 75608 h 2434889"/>
                <a:gd name="connsiteX3" fmla="*/ 1241512 w 1241512"/>
                <a:gd name="connsiteY3" fmla="*/ 1724557 h 2434889"/>
                <a:gd name="connsiteX4" fmla="*/ 1151460 w 1241512"/>
                <a:gd name="connsiteY4" fmla="*/ 1838493 h 2434889"/>
                <a:gd name="connsiteX5" fmla="*/ 141284 w 1241512"/>
                <a:gd name="connsiteY5" fmla="*/ 2414489 h 2434889"/>
                <a:gd name="connsiteX6" fmla="*/ 0 w 1241512"/>
                <a:gd name="connsiteY6" fmla="*/ 2434889 h 2434889"/>
                <a:gd name="connsiteX7" fmla="*/ 0 w 1241512"/>
                <a:gd name="connsiteY7" fmla="*/ 75608 h 2434889"/>
                <a:gd name="connsiteX8" fmla="*/ 75608 w 1241512"/>
                <a:gd name="connsiteY8" fmla="*/ 0 h 243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512" h="2434889">
                  <a:moveTo>
                    <a:pt x="75608" y="0"/>
                  </a:moveTo>
                  <a:lnTo>
                    <a:pt x="1165904" y="0"/>
                  </a:lnTo>
                  <a:cubicBezTo>
                    <a:pt x="1207661" y="0"/>
                    <a:pt x="1241512" y="33851"/>
                    <a:pt x="1241512" y="75608"/>
                  </a:cubicBezTo>
                  <a:lnTo>
                    <a:pt x="1241512" y="1724557"/>
                  </a:lnTo>
                  <a:lnTo>
                    <a:pt x="1151460" y="1838493"/>
                  </a:lnTo>
                  <a:cubicBezTo>
                    <a:pt x="898690" y="2128274"/>
                    <a:pt x="544993" y="2336330"/>
                    <a:pt x="141284" y="2414489"/>
                  </a:cubicBezTo>
                  <a:lnTo>
                    <a:pt x="0" y="2434889"/>
                  </a:lnTo>
                  <a:lnTo>
                    <a:pt x="0" y="75608"/>
                  </a:lnTo>
                  <a:cubicBezTo>
                    <a:pt x="0" y="33851"/>
                    <a:pt x="33851" y="0"/>
                    <a:pt x="75608" y="0"/>
                  </a:cubicBezTo>
                  <a:close/>
                </a:path>
              </a:pathLst>
            </a:custGeom>
            <a:gradFill flip="none" rotWithShape="1">
              <a:gsLst>
                <a:gs pos="27000">
                  <a:schemeClr val="bg1">
                    <a:alpha val="0"/>
                  </a:schemeClr>
                </a:gs>
                <a:gs pos="91000">
                  <a:schemeClr val="bg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pic>
          <p:nvPicPr>
            <p:cNvPr id="14" name="Graphic 13" descr="Bullseye">
              <a:extLst>
                <a:ext uri="{FF2B5EF4-FFF2-40B4-BE49-F238E27FC236}">
                  <a16:creationId xmlns:a16="http://schemas.microsoft.com/office/drawing/2014/main" xmlns="" id="{E0044EB4-AD13-98D1-627B-59955BACBB7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131892" y="2029927"/>
              <a:ext cx="548640" cy="548640"/>
            </a:xfrm>
            <a:prstGeom prst="rect">
              <a:avLst/>
            </a:prstGeom>
          </p:spPr>
        </p:pic>
        <p:sp>
          <p:nvSpPr>
            <p:cNvPr id="22" name="TextBox 21">
              <a:extLst>
                <a:ext uri="{FF2B5EF4-FFF2-40B4-BE49-F238E27FC236}">
                  <a16:creationId xmlns:a16="http://schemas.microsoft.com/office/drawing/2014/main" xmlns="" id="{2C99B996-83C4-3322-1B55-8BF2A1345B2B}"/>
                </a:ext>
              </a:extLst>
            </p:cNvPr>
            <p:cNvSpPr txBox="1"/>
            <p:nvPr/>
          </p:nvSpPr>
          <p:spPr>
            <a:xfrm>
              <a:off x="4823086" y="2593527"/>
              <a:ext cx="1241512" cy="276999"/>
            </a:xfrm>
            <a:prstGeom prst="rect">
              <a:avLst/>
            </a:prstGeom>
            <a:noFill/>
          </p:spPr>
          <p:txBody>
            <a:bodyPr wrap="square" rtlCol="0">
              <a:spAutoFit/>
            </a:bodyPr>
            <a:lstStyle/>
            <a:p>
              <a:pPr algn="ctr"/>
              <a:r>
                <a:rPr lang="en-US" sz="21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CSS</a:t>
              </a:r>
            </a:p>
          </p:txBody>
        </p:sp>
        <p:sp>
          <p:nvSpPr>
            <p:cNvPr id="26" name="TextBox 25">
              <a:extLst>
                <a:ext uri="{FF2B5EF4-FFF2-40B4-BE49-F238E27FC236}">
                  <a16:creationId xmlns:a16="http://schemas.microsoft.com/office/drawing/2014/main" xmlns="" id="{7BAD1E29-76CF-ED24-1415-7C47DFC50B98}"/>
                </a:ext>
              </a:extLst>
            </p:cNvPr>
            <p:cNvSpPr txBox="1"/>
            <p:nvPr/>
          </p:nvSpPr>
          <p:spPr>
            <a:xfrm>
              <a:off x="4886964" y="3052160"/>
              <a:ext cx="1130770" cy="677109"/>
            </a:xfrm>
            <a:prstGeom prst="rect">
              <a:avLst/>
            </a:prstGeom>
            <a:noFill/>
          </p:spPr>
          <p:txBody>
            <a:bodyPr wrap="square" rtlCol="0">
              <a:spAutoFit/>
            </a:bodyPr>
            <a:lstStyle/>
            <a:p>
              <a:pPr algn="ctr"/>
              <a:r>
                <a:rPr lang="fr-MA" sz="1200" dirty="0">
                  <a:solidFill>
                    <a:schemeClr val="bg1"/>
                  </a:solidFill>
                </a:rPr>
                <a:t>CSS (</a:t>
              </a:r>
              <a:r>
                <a:rPr lang="fr-MA" sz="1200" dirty="0" err="1">
                  <a:solidFill>
                    <a:schemeClr val="bg1"/>
                  </a:solidFill>
                </a:rPr>
                <a:t>Cascading</a:t>
              </a:r>
              <a:r>
                <a:rPr lang="fr-MA" sz="1200" dirty="0">
                  <a:solidFill>
                    <a:schemeClr val="bg1"/>
                  </a:solidFill>
                </a:rPr>
                <a:t> Style Sheets) a été employé pour styliser et mettre en forme l'apparence visuelle</a:t>
              </a:r>
              <a:endParaRPr lang="en-US" sz="1200" dirty="0">
                <a:solidFill>
                  <a:schemeClr val="bg1"/>
                </a:solidFill>
              </a:endParaRPr>
            </a:p>
          </p:txBody>
        </p:sp>
      </p:grpSp>
      <p:grpSp>
        <p:nvGrpSpPr>
          <p:cNvPr id="38" name="Group 37">
            <a:extLst>
              <a:ext uri="{FF2B5EF4-FFF2-40B4-BE49-F238E27FC236}">
                <a16:creationId xmlns:a16="http://schemas.microsoft.com/office/drawing/2014/main" xmlns="" id="{D0AA34A7-6D3B-2ACE-77E6-11E749C32EE0}"/>
              </a:ext>
            </a:extLst>
          </p:cNvPr>
          <p:cNvGrpSpPr/>
          <p:nvPr/>
        </p:nvGrpSpPr>
        <p:grpSpPr>
          <a:xfrm>
            <a:off x="11193164" y="2671370"/>
            <a:ext cx="1862270" cy="4413872"/>
            <a:chOff x="7462109" y="1780913"/>
            <a:chExt cx="1241513" cy="2942581"/>
          </a:xfrm>
        </p:grpSpPr>
        <p:sp>
          <p:nvSpPr>
            <p:cNvPr id="11" name="Rectangle: Rounded Corners 10">
              <a:extLst>
                <a:ext uri="{FF2B5EF4-FFF2-40B4-BE49-F238E27FC236}">
                  <a16:creationId xmlns:a16="http://schemas.microsoft.com/office/drawing/2014/main" xmlns="" id="{7B09B121-AD21-E0DE-F16A-8822725B5406}"/>
                </a:ext>
              </a:extLst>
            </p:cNvPr>
            <p:cNvSpPr/>
            <p:nvPr/>
          </p:nvSpPr>
          <p:spPr>
            <a:xfrm>
              <a:off x="7462110" y="1780913"/>
              <a:ext cx="1241512" cy="2942581"/>
            </a:xfrm>
            <a:prstGeom prst="roundRect">
              <a:avLst>
                <a:gd name="adj" fmla="val 6090"/>
              </a:avLst>
            </a:prstGeom>
            <a:gradFill>
              <a:gsLst>
                <a:gs pos="0">
                  <a:srgbClr val="CBD90F">
                    <a:alpha val="54902"/>
                  </a:srgbClr>
                </a:gs>
                <a:gs pos="91000">
                  <a:srgbClr val="9FC72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3" name="Freeform: Shape 32">
              <a:extLst>
                <a:ext uri="{FF2B5EF4-FFF2-40B4-BE49-F238E27FC236}">
                  <a16:creationId xmlns:a16="http://schemas.microsoft.com/office/drawing/2014/main" xmlns="" id="{75327C96-0255-7A50-07D7-289902BF794C}"/>
                </a:ext>
              </a:extLst>
            </p:cNvPr>
            <p:cNvSpPr/>
            <p:nvPr/>
          </p:nvSpPr>
          <p:spPr>
            <a:xfrm>
              <a:off x="7462109" y="1834715"/>
              <a:ext cx="1241512" cy="2434889"/>
            </a:xfrm>
            <a:custGeom>
              <a:avLst/>
              <a:gdLst>
                <a:gd name="connsiteX0" fmla="*/ 75608 w 1241512"/>
                <a:gd name="connsiteY0" fmla="*/ 0 h 2434889"/>
                <a:gd name="connsiteX1" fmla="*/ 1165904 w 1241512"/>
                <a:gd name="connsiteY1" fmla="*/ 0 h 2434889"/>
                <a:gd name="connsiteX2" fmla="*/ 1241512 w 1241512"/>
                <a:gd name="connsiteY2" fmla="*/ 75608 h 2434889"/>
                <a:gd name="connsiteX3" fmla="*/ 1241512 w 1241512"/>
                <a:gd name="connsiteY3" fmla="*/ 1724557 h 2434889"/>
                <a:gd name="connsiteX4" fmla="*/ 1151460 w 1241512"/>
                <a:gd name="connsiteY4" fmla="*/ 1838493 h 2434889"/>
                <a:gd name="connsiteX5" fmla="*/ 141284 w 1241512"/>
                <a:gd name="connsiteY5" fmla="*/ 2414489 h 2434889"/>
                <a:gd name="connsiteX6" fmla="*/ 0 w 1241512"/>
                <a:gd name="connsiteY6" fmla="*/ 2434889 h 2434889"/>
                <a:gd name="connsiteX7" fmla="*/ 0 w 1241512"/>
                <a:gd name="connsiteY7" fmla="*/ 75608 h 2434889"/>
                <a:gd name="connsiteX8" fmla="*/ 75608 w 1241512"/>
                <a:gd name="connsiteY8" fmla="*/ 0 h 243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512" h="2434889">
                  <a:moveTo>
                    <a:pt x="75608" y="0"/>
                  </a:moveTo>
                  <a:lnTo>
                    <a:pt x="1165904" y="0"/>
                  </a:lnTo>
                  <a:cubicBezTo>
                    <a:pt x="1207661" y="0"/>
                    <a:pt x="1241512" y="33851"/>
                    <a:pt x="1241512" y="75608"/>
                  </a:cubicBezTo>
                  <a:lnTo>
                    <a:pt x="1241512" y="1724557"/>
                  </a:lnTo>
                  <a:lnTo>
                    <a:pt x="1151460" y="1838493"/>
                  </a:lnTo>
                  <a:cubicBezTo>
                    <a:pt x="898690" y="2128274"/>
                    <a:pt x="544993" y="2336330"/>
                    <a:pt x="141284" y="2414489"/>
                  </a:cubicBezTo>
                  <a:lnTo>
                    <a:pt x="0" y="2434889"/>
                  </a:lnTo>
                  <a:lnTo>
                    <a:pt x="0" y="75608"/>
                  </a:lnTo>
                  <a:cubicBezTo>
                    <a:pt x="0" y="33851"/>
                    <a:pt x="33851" y="0"/>
                    <a:pt x="75608" y="0"/>
                  </a:cubicBezTo>
                  <a:close/>
                </a:path>
              </a:pathLst>
            </a:custGeom>
            <a:gradFill flip="none" rotWithShape="1">
              <a:gsLst>
                <a:gs pos="27000">
                  <a:schemeClr val="bg1">
                    <a:alpha val="0"/>
                  </a:schemeClr>
                </a:gs>
                <a:gs pos="91000">
                  <a:schemeClr val="bg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pic>
          <p:nvPicPr>
            <p:cNvPr id="20" name="Graphic 19" descr="Trophy">
              <a:extLst>
                <a:ext uri="{FF2B5EF4-FFF2-40B4-BE49-F238E27FC236}">
                  <a16:creationId xmlns:a16="http://schemas.microsoft.com/office/drawing/2014/main" xmlns="" id="{730171CA-54B9-1FA0-A8B1-52F86A3AC50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781025" y="2044887"/>
              <a:ext cx="548640" cy="548640"/>
            </a:xfrm>
            <a:prstGeom prst="rect">
              <a:avLst/>
            </a:prstGeom>
          </p:spPr>
        </p:pic>
        <p:sp>
          <p:nvSpPr>
            <p:cNvPr id="24" name="TextBox 23">
              <a:extLst>
                <a:ext uri="{FF2B5EF4-FFF2-40B4-BE49-F238E27FC236}">
                  <a16:creationId xmlns:a16="http://schemas.microsoft.com/office/drawing/2014/main" xmlns="" id="{BC681AF5-E4E4-ADFD-843C-79EA4490660C}"/>
                </a:ext>
              </a:extLst>
            </p:cNvPr>
            <p:cNvSpPr txBox="1"/>
            <p:nvPr/>
          </p:nvSpPr>
          <p:spPr>
            <a:xfrm>
              <a:off x="7462109" y="2593527"/>
              <a:ext cx="1241512" cy="276999"/>
            </a:xfrm>
            <a:prstGeom prst="rect">
              <a:avLst/>
            </a:prstGeom>
            <a:noFill/>
          </p:spPr>
          <p:txBody>
            <a:bodyPr wrap="square" rtlCol="0">
              <a:spAutoFit/>
            </a:bodyPr>
            <a:lstStyle/>
            <a:p>
              <a:pPr algn="ctr"/>
              <a:r>
                <a:rPr lang="en-US" sz="21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PYTHON</a:t>
              </a:r>
            </a:p>
          </p:txBody>
        </p:sp>
        <p:sp>
          <p:nvSpPr>
            <p:cNvPr id="28" name="TextBox 27">
              <a:extLst>
                <a:ext uri="{FF2B5EF4-FFF2-40B4-BE49-F238E27FC236}">
                  <a16:creationId xmlns:a16="http://schemas.microsoft.com/office/drawing/2014/main" xmlns="" id="{AB9A8314-C5B1-446F-0577-66407E9FB1E1}"/>
                </a:ext>
              </a:extLst>
            </p:cNvPr>
            <p:cNvSpPr txBox="1"/>
            <p:nvPr/>
          </p:nvSpPr>
          <p:spPr>
            <a:xfrm>
              <a:off x="7517480" y="3052160"/>
              <a:ext cx="1130770" cy="677109"/>
            </a:xfrm>
            <a:prstGeom prst="rect">
              <a:avLst/>
            </a:prstGeom>
            <a:noFill/>
          </p:spPr>
          <p:txBody>
            <a:bodyPr wrap="square" rtlCol="0">
              <a:spAutoFit/>
            </a:bodyPr>
            <a:lstStyle/>
            <a:p>
              <a:pPr algn="ctr"/>
              <a:r>
                <a:rPr lang="fr-MA" sz="1200" b="0" i="0" dirty="0">
                  <a:solidFill>
                    <a:schemeClr val="bg1"/>
                  </a:solidFill>
                  <a:effectLst/>
                  <a:latin typeface="Söhne"/>
                </a:rPr>
                <a:t>la partie backend de l'application, nous avons utilisé Flask, un </a:t>
              </a:r>
              <a:r>
                <a:rPr lang="fr-MA" sz="1200" b="0" i="0" dirty="0" err="1">
                  <a:solidFill>
                    <a:schemeClr val="bg1"/>
                  </a:solidFill>
                  <a:effectLst/>
                  <a:latin typeface="Söhne"/>
                </a:rPr>
                <a:t>framework</a:t>
              </a:r>
              <a:r>
                <a:rPr lang="fr-MA" sz="1200" b="0" i="0" dirty="0">
                  <a:solidFill>
                    <a:schemeClr val="bg1"/>
                  </a:solidFill>
                  <a:effectLst/>
                  <a:latin typeface="Söhne"/>
                </a:rPr>
                <a:t> web léger pour Python. </a:t>
              </a:r>
              <a:endParaRPr lang="en-US" sz="1200" dirty="0">
                <a:solidFill>
                  <a:schemeClr val="bg1"/>
                </a:solidFill>
              </a:endParaRPr>
            </a:p>
          </p:txBody>
        </p:sp>
      </p:grpSp>
      <p:grpSp>
        <p:nvGrpSpPr>
          <p:cNvPr id="37" name="Group 36">
            <a:extLst>
              <a:ext uri="{FF2B5EF4-FFF2-40B4-BE49-F238E27FC236}">
                <a16:creationId xmlns:a16="http://schemas.microsoft.com/office/drawing/2014/main" xmlns="" id="{3D3C26CE-22D0-18BB-D354-78459CE5F533}"/>
              </a:ext>
            </a:extLst>
          </p:cNvPr>
          <p:cNvGrpSpPr/>
          <p:nvPr/>
        </p:nvGrpSpPr>
        <p:grpSpPr>
          <a:xfrm>
            <a:off x="9144002" y="2671370"/>
            <a:ext cx="1948862" cy="4413872"/>
            <a:chOff x="6096000" y="1780913"/>
            <a:chExt cx="1299241" cy="2942581"/>
          </a:xfrm>
        </p:grpSpPr>
        <p:sp>
          <p:nvSpPr>
            <p:cNvPr id="10" name="Rectangle: Rounded Corners 9">
              <a:extLst>
                <a:ext uri="{FF2B5EF4-FFF2-40B4-BE49-F238E27FC236}">
                  <a16:creationId xmlns:a16="http://schemas.microsoft.com/office/drawing/2014/main" xmlns="" id="{B0977BAB-83E5-0D01-D5B5-B8C3298BEB69}"/>
                </a:ext>
              </a:extLst>
            </p:cNvPr>
            <p:cNvSpPr/>
            <p:nvPr/>
          </p:nvSpPr>
          <p:spPr>
            <a:xfrm>
              <a:off x="6137532" y="1780913"/>
              <a:ext cx="1241512" cy="2942581"/>
            </a:xfrm>
            <a:prstGeom prst="roundRect">
              <a:avLst>
                <a:gd name="adj" fmla="val 6090"/>
              </a:avLst>
            </a:prstGeom>
            <a:gradFill>
              <a:gsLst>
                <a:gs pos="0">
                  <a:srgbClr val="EE2E77">
                    <a:alpha val="54902"/>
                  </a:srgbClr>
                </a:gs>
                <a:gs pos="91000">
                  <a:srgbClr val="D04B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Freeform: Shape 33">
              <a:extLst>
                <a:ext uri="{FF2B5EF4-FFF2-40B4-BE49-F238E27FC236}">
                  <a16:creationId xmlns:a16="http://schemas.microsoft.com/office/drawing/2014/main" xmlns="" id="{AB9121D8-CF39-BE04-E017-759D0C60A15A}"/>
                </a:ext>
              </a:extLst>
            </p:cNvPr>
            <p:cNvSpPr/>
            <p:nvPr/>
          </p:nvSpPr>
          <p:spPr>
            <a:xfrm>
              <a:off x="6131132" y="1834715"/>
              <a:ext cx="1241512" cy="2434889"/>
            </a:xfrm>
            <a:custGeom>
              <a:avLst/>
              <a:gdLst>
                <a:gd name="connsiteX0" fmla="*/ 75608 w 1241512"/>
                <a:gd name="connsiteY0" fmla="*/ 0 h 2434889"/>
                <a:gd name="connsiteX1" fmla="*/ 1165904 w 1241512"/>
                <a:gd name="connsiteY1" fmla="*/ 0 h 2434889"/>
                <a:gd name="connsiteX2" fmla="*/ 1241512 w 1241512"/>
                <a:gd name="connsiteY2" fmla="*/ 75608 h 2434889"/>
                <a:gd name="connsiteX3" fmla="*/ 1241512 w 1241512"/>
                <a:gd name="connsiteY3" fmla="*/ 1724557 h 2434889"/>
                <a:gd name="connsiteX4" fmla="*/ 1151460 w 1241512"/>
                <a:gd name="connsiteY4" fmla="*/ 1838493 h 2434889"/>
                <a:gd name="connsiteX5" fmla="*/ 141284 w 1241512"/>
                <a:gd name="connsiteY5" fmla="*/ 2414489 h 2434889"/>
                <a:gd name="connsiteX6" fmla="*/ 0 w 1241512"/>
                <a:gd name="connsiteY6" fmla="*/ 2434889 h 2434889"/>
                <a:gd name="connsiteX7" fmla="*/ 0 w 1241512"/>
                <a:gd name="connsiteY7" fmla="*/ 75608 h 2434889"/>
                <a:gd name="connsiteX8" fmla="*/ 75608 w 1241512"/>
                <a:gd name="connsiteY8" fmla="*/ 0 h 243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512" h="2434889">
                  <a:moveTo>
                    <a:pt x="75608" y="0"/>
                  </a:moveTo>
                  <a:lnTo>
                    <a:pt x="1165904" y="0"/>
                  </a:lnTo>
                  <a:cubicBezTo>
                    <a:pt x="1207661" y="0"/>
                    <a:pt x="1241512" y="33851"/>
                    <a:pt x="1241512" y="75608"/>
                  </a:cubicBezTo>
                  <a:lnTo>
                    <a:pt x="1241512" y="1724557"/>
                  </a:lnTo>
                  <a:lnTo>
                    <a:pt x="1151460" y="1838493"/>
                  </a:lnTo>
                  <a:cubicBezTo>
                    <a:pt x="898690" y="2128274"/>
                    <a:pt x="544993" y="2336330"/>
                    <a:pt x="141284" y="2414489"/>
                  </a:cubicBezTo>
                  <a:lnTo>
                    <a:pt x="0" y="2434889"/>
                  </a:lnTo>
                  <a:lnTo>
                    <a:pt x="0" y="75608"/>
                  </a:lnTo>
                  <a:cubicBezTo>
                    <a:pt x="0" y="33851"/>
                    <a:pt x="33851" y="0"/>
                    <a:pt x="75608" y="0"/>
                  </a:cubicBezTo>
                  <a:close/>
                </a:path>
              </a:pathLst>
            </a:custGeom>
            <a:gradFill flip="none" rotWithShape="1">
              <a:gsLst>
                <a:gs pos="27000">
                  <a:schemeClr val="bg1">
                    <a:alpha val="0"/>
                  </a:schemeClr>
                </a:gs>
                <a:gs pos="91000">
                  <a:schemeClr val="bg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23" name="TextBox 22">
              <a:extLst>
                <a:ext uri="{FF2B5EF4-FFF2-40B4-BE49-F238E27FC236}">
                  <a16:creationId xmlns:a16="http://schemas.microsoft.com/office/drawing/2014/main" xmlns="" id="{CD3D7649-BA5A-2DFB-4564-C7ADE772A0BA}"/>
                </a:ext>
              </a:extLst>
            </p:cNvPr>
            <p:cNvSpPr txBox="1"/>
            <p:nvPr/>
          </p:nvSpPr>
          <p:spPr>
            <a:xfrm>
              <a:off x="6096000" y="2593527"/>
              <a:ext cx="1241512" cy="276999"/>
            </a:xfrm>
            <a:prstGeom prst="rect">
              <a:avLst/>
            </a:prstGeom>
            <a:noFill/>
          </p:spPr>
          <p:txBody>
            <a:bodyPr wrap="square" rtlCol="0">
              <a:spAutoFit/>
            </a:bodyPr>
            <a:lstStyle/>
            <a:p>
              <a:pPr algn="ctr"/>
              <a:r>
                <a:rPr lang="en-US" sz="21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JS</a:t>
              </a:r>
            </a:p>
          </p:txBody>
        </p:sp>
        <p:sp>
          <p:nvSpPr>
            <p:cNvPr id="27" name="TextBox 26">
              <a:extLst>
                <a:ext uri="{FF2B5EF4-FFF2-40B4-BE49-F238E27FC236}">
                  <a16:creationId xmlns:a16="http://schemas.microsoft.com/office/drawing/2014/main" xmlns="" id="{2FA3516F-BB19-3FCF-C07D-87BB73C6191E}"/>
                </a:ext>
              </a:extLst>
            </p:cNvPr>
            <p:cNvSpPr txBox="1"/>
            <p:nvPr/>
          </p:nvSpPr>
          <p:spPr>
            <a:xfrm>
              <a:off x="6100799" y="2987958"/>
              <a:ext cx="1294442" cy="1046440"/>
            </a:xfrm>
            <a:prstGeom prst="rect">
              <a:avLst/>
            </a:prstGeom>
            <a:noFill/>
          </p:spPr>
          <p:txBody>
            <a:bodyPr wrap="square" rtlCol="0">
              <a:spAutoFit/>
            </a:bodyPr>
            <a:lstStyle/>
            <a:p>
              <a:pPr algn="ctr"/>
              <a:r>
                <a:rPr lang="fr-MA" sz="1200" b="0" i="0" dirty="0">
                  <a:solidFill>
                    <a:schemeClr val="bg1"/>
                  </a:solidFill>
                  <a:effectLst/>
                  <a:latin typeface="Söhne"/>
                </a:rPr>
                <a:t>JavaScript a été utilisé pour rendre l'application interactive, en permettant notamment la détection d'événements tels que les clics sur les boutons et la manipulation dynamique des éléments de la page.</a:t>
              </a:r>
              <a:endParaRPr lang="en-US" sz="1200" dirty="0">
                <a:solidFill>
                  <a:schemeClr val="bg1"/>
                </a:solidFill>
              </a:endParaRPr>
            </a:p>
          </p:txBody>
        </p:sp>
        <p:pic>
          <p:nvPicPr>
            <p:cNvPr id="16" name="Graphic 15" descr="Presentation with bar chart">
              <a:extLst>
                <a:ext uri="{FF2B5EF4-FFF2-40B4-BE49-F238E27FC236}">
                  <a16:creationId xmlns:a16="http://schemas.microsoft.com/office/drawing/2014/main" xmlns="" id="{D90B8CD5-D94D-6165-EA99-C05CF9A7691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6475842" y="2035007"/>
              <a:ext cx="548640" cy="548640"/>
            </a:xfrm>
            <a:prstGeom prst="rect">
              <a:avLst/>
            </a:prstGeom>
          </p:spPr>
        </p:pic>
      </p:grpSp>
      <p:sp>
        <p:nvSpPr>
          <p:cNvPr id="39" name="TextBox 38">
            <a:extLst>
              <a:ext uri="{FF2B5EF4-FFF2-40B4-BE49-F238E27FC236}">
                <a16:creationId xmlns:a16="http://schemas.microsoft.com/office/drawing/2014/main" xmlns="" id="{FED6E4CF-196E-CB65-8A80-55DA36812B8F}"/>
              </a:ext>
            </a:extLst>
          </p:cNvPr>
          <p:cNvSpPr txBox="1"/>
          <p:nvPr/>
        </p:nvSpPr>
        <p:spPr>
          <a:xfrm>
            <a:off x="3562608" y="10689770"/>
            <a:ext cx="11162784" cy="830997"/>
          </a:xfrm>
          <a:prstGeom prst="rect">
            <a:avLst/>
          </a:prstGeom>
          <a:noFill/>
        </p:spPr>
        <p:txBody>
          <a:bodyPr wrap="square" rtlCol="0">
            <a:spAutoFit/>
          </a:bodyPr>
          <a:lstStyle/>
          <a:p>
            <a:pPr algn="ctr"/>
            <a:r>
              <a:rPr lang="en-US" sz="4800" dirty="0">
                <a:solidFill>
                  <a:schemeClr val="accent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4 OPTIONS WITH MORPH EFFECT</a:t>
            </a:r>
          </a:p>
        </p:txBody>
      </p:sp>
    </p:spTree>
    <p:extLst>
      <p:ext uri="{BB962C8B-B14F-4D97-AF65-F5344CB8AC3E}">
        <p14:creationId xmlns:p14="http://schemas.microsoft.com/office/powerpoint/2010/main" val="3409346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xmlns="" id="{31C055E7-BCE9-2241-1E4E-9DECB8BAD750}"/>
              </a:ext>
            </a:extLst>
          </p:cNvPr>
          <p:cNvPicPr>
            <a:picLocks noChangeAspect="1"/>
          </p:cNvPicPr>
          <p:nvPr/>
        </p:nvPicPr>
        <p:blipFill>
          <a:blip r:embed="rId2"/>
          <a:stretch>
            <a:fillRect/>
          </a:stretch>
        </p:blipFill>
        <p:spPr>
          <a:xfrm>
            <a:off x="2708" y="0"/>
            <a:ext cx="18282583" cy="10287000"/>
          </a:xfrm>
          <a:prstGeom prst="rect">
            <a:avLst/>
          </a:prstGeom>
        </p:spPr>
      </p:pic>
      <p:pic>
        <p:nvPicPr>
          <p:cNvPr id="6" name="Picture 5">
            <a:extLst>
              <a:ext uri="{FF2B5EF4-FFF2-40B4-BE49-F238E27FC236}">
                <a16:creationId xmlns:a16="http://schemas.microsoft.com/office/drawing/2014/main" xmlns="" id="{3520A022-1D8E-7465-03D4-A82E30A057C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3562608" y="1655343"/>
            <a:ext cx="11162784" cy="6976314"/>
          </a:xfrm>
          <a:prstGeom prst="rect">
            <a:avLst/>
          </a:prstGeom>
        </p:spPr>
      </p:pic>
      <p:grpSp>
        <p:nvGrpSpPr>
          <p:cNvPr id="35" name="Group 34">
            <a:extLst>
              <a:ext uri="{FF2B5EF4-FFF2-40B4-BE49-F238E27FC236}">
                <a16:creationId xmlns:a16="http://schemas.microsoft.com/office/drawing/2014/main" xmlns="" id="{1BE1BAB0-587F-2248-6CD8-8F7D1952E030}"/>
              </a:ext>
            </a:extLst>
          </p:cNvPr>
          <p:cNvGrpSpPr/>
          <p:nvPr/>
        </p:nvGrpSpPr>
        <p:grpSpPr>
          <a:xfrm>
            <a:off x="4424386" y="1143489"/>
            <a:ext cx="2244125" cy="5308695"/>
            <a:chOff x="3485984" y="1780913"/>
            <a:chExt cx="1243906" cy="2942581"/>
          </a:xfrm>
        </p:grpSpPr>
        <p:sp>
          <p:nvSpPr>
            <p:cNvPr id="8" name="Rectangle: Rounded Corners 7">
              <a:extLst>
                <a:ext uri="{FF2B5EF4-FFF2-40B4-BE49-F238E27FC236}">
                  <a16:creationId xmlns:a16="http://schemas.microsoft.com/office/drawing/2014/main" xmlns="" id="{FE444A4D-79B4-9B58-469C-DC92F8C65A93}"/>
                </a:ext>
              </a:extLst>
            </p:cNvPr>
            <p:cNvSpPr/>
            <p:nvPr/>
          </p:nvSpPr>
          <p:spPr>
            <a:xfrm>
              <a:off x="3488378" y="1780913"/>
              <a:ext cx="1241512" cy="2942581"/>
            </a:xfrm>
            <a:prstGeom prst="roundRect">
              <a:avLst>
                <a:gd name="adj" fmla="val 6090"/>
              </a:avLst>
            </a:prstGeom>
            <a:gradFill flip="none" rotWithShape="1">
              <a:gsLst>
                <a:gs pos="20000">
                  <a:srgbClr val="DD7A37">
                    <a:alpha val="55000"/>
                  </a:srgbClr>
                </a:gs>
                <a:gs pos="91000">
                  <a:srgbClr val="DD7A3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7" name="Freeform: Shape 16">
              <a:extLst>
                <a:ext uri="{FF2B5EF4-FFF2-40B4-BE49-F238E27FC236}">
                  <a16:creationId xmlns:a16="http://schemas.microsoft.com/office/drawing/2014/main" xmlns="" id="{581B3A34-4268-EEF8-CFFB-4E03B7718553}"/>
                </a:ext>
              </a:extLst>
            </p:cNvPr>
            <p:cNvSpPr/>
            <p:nvPr/>
          </p:nvSpPr>
          <p:spPr>
            <a:xfrm>
              <a:off x="3485984" y="1834715"/>
              <a:ext cx="1241512" cy="2434889"/>
            </a:xfrm>
            <a:custGeom>
              <a:avLst/>
              <a:gdLst>
                <a:gd name="connsiteX0" fmla="*/ 75608 w 1241512"/>
                <a:gd name="connsiteY0" fmla="*/ 0 h 2434889"/>
                <a:gd name="connsiteX1" fmla="*/ 1165904 w 1241512"/>
                <a:gd name="connsiteY1" fmla="*/ 0 h 2434889"/>
                <a:gd name="connsiteX2" fmla="*/ 1241512 w 1241512"/>
                <a:gd name="connsiteY2" fmla="*/ 75608 h 2434889"/>
                <a:gd name="connsiteX3" fmla="*/ 1241512 w 1241512"/>
                <a:gd name="connsiteY3" fmla="*/ 1724557 h 2434889"/>
                <a:gd name="connsiteX4" fmla="*/ 1151460 w 1241512"/>
                <a:gd name="connsiteY4" fmla="*/ 1838493 h 2434889"/>
                <a:gd name="connsiteX5" fmla="*/ 141284 w 1241512"/>
                <a:gd name="connsiteY5" fmla="*/ 2414489 h 2434889"/>
                <a:gd name="connsiteX6" fmla="*/ 0 w 1241512"/>
                <a:gd name="connsiteY6" fmla="*/ 2434889 h 2434889"/>
                <a:gd name="connsiteX7" fmla="*/ 0 w 1241512"/>
                <a:gd name="connsiteY7" fmla="*/ 75608 h 2434889"/>
                <a:gd name="connsiteX8" fmla="*/ 75608 w 1241512"/>
                <a:gd name="connsiteY8" fmla="*/ 0 h 243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512" h="2434889">
                  <a:moveTo>
                    <a:pt x="75608" y="0"/>
                  </a:moveTo>
                  <a:lnTo>
                    <a:pt x="1165904" y="0"/>
                  </a:lnTo>
                  <a:cubicBezTo>
                    <a:pt x="1207661" y="0"/>
                    <a:pt x="1241512" y="33851"/>
                    <a:pt x="1241512" y="75608"/>
                  </a:cubicBezTo>
                  <a:lnTo>
                    <a:pt x="1241512" y="1724557"/>
                  </a:lnTo>
                  <a:lnTo>
                    <a:pt x="1151460" y="1838493"/>
                  </a:lnTo>
                  <a:cubicBezTo>
                    <a:pt x="898690" y="2128274"/>
                    <a:pt x="544993" y="2336330"/>
                    <a:pt x="141284" y="2414489"/>
                  </a:cubicBezTo>
                  <a:lnTo>
                    <a:pt x="0" y="2434889"/>
                  </a:lnTo>
                  <a:lnTo>
                    <a:pt x="0" y="75608"/>
                  </a:lnTo>
                  <a:cubicBezTo>
                    <a:pt x="0" y="33851"/>
                    <a:pt x="33851" y="0"/>
                    <a:pt x="75608" y="0"/>
                  </a:cubicBezTo>
                  <a:close/>
                </a:path>
              </a:pathLst>
            </a:custGeom>
            <a:gradFill flip="none" rotWithShape="1">
              <a:gsLst>
                <a:gs pos="27000">
                  <a:schemeClr val="bg1">
                    <a:alpha val="0"/>
                  </a:schemeClr>
                </a:gs>
                <a:gs pos="91000">
                  <a:schemeClr val="bg1">
                    <a:alpha val="18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pic>
          <p:nvPicPr>
            <p:cNvPr id="18" name="Graphic 17" descr="Lightbulb">
              <a:extLst>
                <a:ext uri="{FF2B5EF4-FFF2-40B4-BE49-F238E27FC236}">
                  <a16:creationId xmlns:a16="http://schemas.microsoft.com/office/drawing/2014/main" xmlns="" id="{0C77A194-4CE3-A50D-6AE1-520688A2F2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793223" y="2035007"/>
              <a:ext cx="548640" cy="548640"/>
            </a:xfrm>
            <a:prstGeom prst="rect">
              <a:avLst/>
            </a:prstGeom>
          </p:spPr>
        </p:pic>
        <p:sp>
          <p:nvSpPr>
            <p:cNvPr id="21" name="TextBox 20">
              <a:extLst>
                <a:ext uri="{FF2B5EF4-FFF2-40B4-BE49-F238E27FC236}">
                  <a16:creationId xmlns:a16="http://schemas.microsoft.com/office/drawing/2014/main" xmlns="" id="{5FA2F425-3DFA-DC8A-57C1-4AB62E8F02CF}"/>
                </a:ext>
              </a:extLst>
            </p:cNvPr>
            <p:cNvSpPr txBox="1"/>
            <p:nvPr/>
          </p:nvSpPr>
          <p:spPr>
            <a:xfrm>
              <a:off x="3488377" y="2593527"/>
              <a:ext cx="1241512" cy="230308"/>
            </a:xfrm>
            <a:prstGeom prst="rect">
              <a:avLst/>
            </a:prstGeom>
            <a:noFill/>
          </p:spPr>
          <p:txBody>
            <a:bodyPr wrap="square" rtlCol="0">
              <a:spAutoFit/>
            </a:bodyPr>
            <a:lstStyle/>
            <a:p>
              <a:pPr algn="ctr"/>
              <a:r>
                <a:rPr lang="en-US" sz="21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HTML</a:t>
              </a:r>
            </a:p>
          </p:txBody>
        </p:sp>
        <p:sp>
          <p:nvSpPr>
            <p:cNvPr id="25" name="TextBox 24">
              <a:extLst>
                <a:ext uri="{FF2B5EF4-FFF2-40B4-BE49-F238E27FC236}">
                  <a16:creationId xmlns:a16="http://schemas.microsoft.com/office/drawing/2014/main" xmlns="" id="{E37F2B5B-AB99-65FB-3AC1-679872DCA24A}"/>
                </a:ext>
              </a:extLst>
            </p:cNvPr>
            <p:cNvSpPr txBox="1"/>
            <p:nvPr/>
          </p:nvSpPr>
          <p:spPr>
            <a:xfrm>
              <a:off x="3543748" y="3052160"/>
              <a:ext cx="1130770" cy="562977"/>
            </a:xfrm>
            <a:prstGeom prst="rect">
              <a:avLst/>
            </a:prstGeom>
            <a:noFill/>
          </p:spPr>
          <p:txBody>
            <a:bodyPr wrap="square" rtlCol="0">
              <a:spAutoFit/>
            </a:bodyPr>
            <a:lstStyle/>
            <a:p>
              <a:pPr algn="ctr"/>
              <a:r>
                <a:rPr lang="fr-MA" sz="1200" b="0" i="0" dirty="0">
                  <a:solidFill>
                    <a:schemeClr val="bg1"/>
                  </a:solidFill>
                  <a:effectLst/>
                  <a:latin typeface="Söhne"/>
                </a:rPr>
                <a:t>HTML (HyperText Markup </a:t>
              </a:r>
              <a:r>
                <a:rPr lang="fr-MA" sz="1200" b="0" i="0" dirty="0" err="1">
                  <a:solidFill>
                    <a:schemeClr val="bg1"/>
                  </a:solidFill>
                  <a:effectLst/>
                  <a:latin typeface="Söhne"/>
                </a:rPr>
                <a:t>Language</a:t>
              </a:r>
              <a:r>
                <a:rPr lang="fr-MA" sz="1200" b="0" i="0" dirty="0">
                  <a:solidFill>
                    <a:schemeClr val="bg1"/>
                  </a:solidFill>
                  <a:effectLst/>
                  <a:latin typeface="Söhne"/>
                </a:rPr>
                <a:t>) a été utilisé pour structurer le contenu de la page web</a:t>
              </a:r>
              <a:endParaRPr lang="en-US" sz="1200" dirty="0">
                <a:solidFill>
                  <a:schemeClr val="bg1"/>
                </a:solidFill>
              </a:endParaRPr>
            </a:p>
            <a:p>
              <a:pPr algn="ctr"/>
              <a:endParaRPr lang="en-US" sz="1200" dirty="0">
                <a:solidFill>
                  <a:schemeClr val="bg1"/>
                </a:solidFill>
              </a:endParaRPr>
            </a:p>
          </p:txBody>
        </p:sp>
      </p:grpSp>
      <p:grpSp>
        <p:nvGrpSpPr>
          <p:cNvPr id="36" name="Group 35">
            <a:extLst>
              <a:ext uri="{FF2B5EF4-FFF2-40B4-BE49-F238E27FC236}">
                <a16:creationId xmlns:a16="http://schemas.microsoft.com/office/drawing/2014/main" xmlns="" id="{DF356EBC-5C59-96E6-5FEE-AF64760F3CF2}"/>
              </a:ext>
            </a:extLst>
          </p:cNvPr>
          <p:cNvGrpSpPr/>
          <p:nvPr/>
        </p:nvGrpSpPr>
        <p:grpSpPr>
          <a:xfrm>
            <a:off x="6948647" y="1143490"/>
            <a:ext cx="2258085" cy="5308697"/>
            <a:chOff x="4812954" y="1780913"/>
            <a:chExt cx="1251644" cy="2942581"/>
          </a:xfrm>
        </p:grpSpPr>
        <p:sp>
          <p:nvSpPr>
            <p:cNvPr id="9" name="Rectangle: Rounded Corners 8">
              <a:extLst>
                <a:ext uri="{FF2B5EF4-FFF2-40B4-BE49-F238E27FC236}">
                  <a16:creationId xmlns:a16="http://schemas.microsoft.com/office/drawing/2014/main" xmlns="" id="{3CF35593-5E43-F597-7DE5-8C28971C14E4}"/>
                </a:ext>
              </a:extLst>
            </p:cNvPr>
            <p:cNvSpPr/>
            <p:nvPr/>
          </p:nvSpPr>
          <p:spPr>
            <a:xfrm>
              <a:off x="4812955" y="1780913"/>
              <a:ext cx="1241512" cy="2942581"/>
            </a:xfrm>
            <a:prstGeom prst="roundRect">
              <a:avLst>
                <a:gd name="adj" fmla="val 6090"/>
              </a:avLst>
            </a:prstGeom>
            <a:gradFill>
              <a:gsLst>
                <a:gs pos="20000">
                  <a:srgbClr val="4F77E0">
                    <a:alpha val="55000"/>
                  </a:srgbClr>
                </a:gs>
                <a:gs pos="91000">
                  <a:srgbClr val="4F77E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9" name="Freeform: Shape 18">
              <a:extLst>
                <a:ext uri="{FF2B5EF4-FFF2-40B4-BE49-F238E27FC236}">
                  <a16:creationId xmlns:a16="http://schemas.microsoft.com/office/drawing/2014/main" xmlns="" id="{1C997898-6352-9FEE-14C1-9C96EBE0002C}"/>
                </a:ext>
              </a:extLst>
            </p:cNvPr>
            <p:cNvSpPr/>
            <p:nvPr/>
          </p:nvSpPr>
          <p:spPr>
            <a:xfrm>
              <a:off x="4812954" y="1834715"/>
              <a:ext cx="1241512" cy="2434889"/>
            </a:xfrm>
            <a:custGeom>
              <a:avLst/>
              <a:gdLst>
                <a:gd name="connsiteX0" fmla="*/ 75608 w 1241512"/>
                <a:gd name="connsiteY0" fmla="*/ 0 h 2434889"/>
                <a:gd name="connsiteX1" fmla="*/ 1165904 w 1241512"/>
                <a:gd name="connsiteY1" fmla="*/ 0 h 2434889"/>
                <a:gd name="connsiteX2" fmla="*/ 1241512 w 1241512"/>
                <a:gd name="connsiteY2" fmla="*/ 75608 h 2434889"/>
                <a:gd name="connsiteX3" fmla="*/ 1241512 w 1241512"/>
                <a:gd name="connsiteY3" fmla="*/ 1724557 h 2434889"/>
                <a:gd name="connsiteX4" fmla="*/ 1151460 w 1241512"/>
                <a:gd name="connsiteY4" fmla="*/ 1838493 h 2434889"/>
                <a:gd name="connsiteX5" fmla="*/ 141284 w 1241512"/>
                <a:gd name="connsiteY5" fmla="*/ 2414489 h 2434889"/>
                <a:gd name="connsiteX6" fmla="*/ 0 w 1241512"/>
                <a:gd name="connsiteY6" fmla="*/ 2434889 h 2434889"/>
                <a:gd name="connsiteX7" fmla="*/ 0 w 1241512"/>
                <a:gd name="connsiteY7" fmla="*/ 75608 h 2434889"/>
                <a:gd name="connsiteX8" fmla="*/ 75608 w 1241512"/>
                <a:gd name="connsiteY8" fmla="*/ 0 h 243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512" h="2434889">
                  <a:moveTo>
                    <a:pt x="75608" y="0"/>
                  </a:moveTo>
                  <a:lnTo>
                    <a:pt x="1165904" y="0"/>
                  </a:lnTo>
                  <a:cubicBezTo>
                    <a:pt x="1207661" y="0"/>
                    <a:pt x="1241512" y="33851"/>
                    <a:pt x="1241512" y="75608"/>
                  </a:cubicBezTo>
                  <a:lnTo>
                    <a:pt x="1241512" y="1724557"/>
                  </a:lnTo>
                  <a:lnTo>
                    <a:pt x="1151460" y="1838493"/>
                  </a:lnTo>
                  <a:cubicBezTo>
                    <a:pt x="898690" y="2128274"/>
                    <a:pt x="544993" y="2336330"/>
                    <a:pt x="141284" y="2414489"/>
                  </a:cubicBezTo>
                  <a:lnTo>
                    <a:pt x="0" y="2434889"/>
                  </a:lnTo>
                  <a:lnTo>
                    <a:pt x="0" y="75608"/>
                  </a:lnTo>
                  <a:cubicBezTo>
                    <a:pt x="0" y="33851"/>
                    <a:pt x="33851" y="0"/>
                    <a:pt x="75608" y="0"/>
                  </a:cubicBezTo>
                  <a:close/>
                </a:path>
              </a:pathLst>
            </a:custGeom>
            <a:gradFill flip="none" rotWithShape="1">
              <a:gsLst>
                <a:gs pos="27000">
                  <a:schemeClr val="bg1">
                    <a:alpha val="0"/>
                  </a:schemeClr>
                </a:gs>
                <a:gs pos="91000">
                  <a:schemeClr val="bg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pic>
          <p:nvPicPr>
            <p:cNvPr id="14" name="Graphic 13" descr="Bullseye">
              <a:extLst>
                <a:ext uri="{FF2B5EF4-FFF2-40B4-BE49-F238E27FC236}">
                  <a16:creationId xmlns:a16="http://schemas.microsoft.com/office/drawing/2014/main" xmlns="" id="{E0044EB4-AD13-98D1-627B-59955BACBB7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131892" y="2029927"/>
              <a:ext cx="548640" cy="548640"/>
            </a:xfrm>
            <a:prstGeom prst="rect">
              <a:avLst/>
            </a:prstGeom>
          </p:spPr>
        </p:pic>
        <p:sp>
          <p:nvSpPr>
            <p:cNvPr id="22" name="TextBox 21">
              <a:extLst>
                <a:ext uri="{FF2B5EF4-FFF2-40B4-BE49-F238E27FC236}">
                  <a16:creationId xmlns:a16="http://schemas.microsoft.com/office/drawing/2014/main" xmlns="" id="{2C99B996-83C4-3322-1B55-8BF2A1345B2B}"/>
                </a:ext>
              </a:extLst>
            </p:cNvPr>
            <p:cNvSpPr txBox="1"/>
            <p:nvPr/>
          </p:nvSpPr>
          <p:spPr>
            <a:xfrm>
              <a:off x="4823086" y="2593527"/>
              <a:ext cx="1241512" cy="230308"/>
            </a:xfrm>
            <a:prstGeom prst="rect">
              <a:avLst/>
            </a:prstGeom>
            <a:noFill/>
          </p:spPr>
          <p:txBody>
            <a:bodyPr wrap="square" rtlCol="0">
              <a:spAutoFit/>
            </a:bodyPr>
            <a:lstStyle/>
            <a:p>
              <a:pPr algn="ctr"/>
              <a:r>
                <a:rPr lang="en-US" sz="21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CSS</a:t>
              </a:r>
            </a:p>
          </p:txBody>
        </p:sp>
        <p:sp>
          <p:nvSpPr>
            <p:cNvPr id="26" name="TextBox 25">
              <a:extLst>
                <a:ext uri="{FF2B5EF4-FFF2-40B4-BE49-F238E27FC236}">
                  <a16:creationId xmlns:a16="http://schemas.microsoft.com/office/drawing/2014/main" xmlns="" id="{7BAD1E29-76CF-ED24-1415-7C47DFC50B98}"/>
                </a:ext>
              </a:extLst>
            </p:cNvPr>
            <p:cNvSpPr txBox="1"/>
            <p:nvPr/>
          </p:nvSpPr>
          <p:spPr>
            <a:xfrm>
              <a:off x="4886964" y="3052160"/>
              <a:ext cx="1130770" cy="460617"/>
            </a:xfrm>
            <a:prstGeom prst="rect">
              <a:avLst/>
            </a:prstGeom>
            <a:noFill/>
          </p:spPr>
          <p:txBody>
            <a:bodyPr wrap="square" rtlCol="0">
              <a:spAutoFit/>
            </a:bodyPr>
            <a:lstStyle/>
            <a:p>
              <a:pPr algn="ctr"/>
              <a:r>
                <a:rPr lang="en-US" sz="1200" dirty="0">
                  <a:solidFill>
                    <a:schemeClr val="bg1"/>
                  </a:solidFill>
                </a:rPr>
                <a:t>Lorem ipsum dolor sit amet, consectetuer adipiscing elit. Maecenas porttitor congue massa. </a:t>
              </a:r>
            </a:p>
          </p:txBody>
        </p:sp>
      </p:grpSp>
      <p:grpSp>
        <p:nvGrpSpPr>
          <p:cNvPr id="38" name="Group 37">
            <a:extLst>
              <a:ext uri="{FF2B5EF4-FFF2-40B4-BE49-F238E27FC236}">
                <a16:creationId xmlns:a16="http://schemas.microsoft.com/office/drawing/2014/main" xmlns="" id="{D0AA34A7-6D3B-2ACE-77E6-11E749C32EE0}"/>
              </a:ext>
            </a:extLst>
          </p:cNvPr>
          <p:cNvGrpSpPr/>
          <p:nvPr/>
        </p:nvGrpSpPr>
        <p:grpSpPr>
          <a:xfrm>
            <a:off x="11996528" y="1099619"/>
            <a:ext cx="2251352" cy="5308697"/>
            <a:chOff x="7455710" y="1780913"/>
            <a:chExt cx="1247912" cy="2942581"/>
          </a:xfrm>
        </p:grpSpPr>
        <p:sp>
          <p:nvSpPr>
            <p:cNvPr id="11" name="Rectangle: Rounded Corners 10">
              <a:extLst>
                <a:ext uri="{FF2B5EF4-FFF2-40B4-BE49-F238E27FC236}">
                  <a16:creationId xmlns:a16="http://schemas.microsoft.com/office/drawing/2014/main" xmlns="" id="{7B09B121-AD21-E0DE-F16A-8822725B5406}"/>
                </a:ext>
              </a:extLst>
            </p:cNvPr>
            <p:cNvSpPr/>
            <p:nvPr/>
          </p:nvSpPr>
          <p:spPr>
            <a:xfrm>
              <a:off x="7462110" y="1780913"/>
              <a:ext cx="1241512" cy="2942581"/>
            </a:xfrm>
            <a:prstGeom prst="roundRect">
              <a:avLst>
                <a:gd name="adj" fmla="val 6090"/>
              </a:avLst>
            </a:prstGeom>
            <a:gradFill>
              <a:gsLst>
                <a:gs pos="20000">
                  <a:srgbClr val="9FC720">
                    <a:alpha val="55000"/>
                  </a:srgbClr>
                </a:gs>
                <a:gs pos="91000">
                  <a:srgbClr val="9FC72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3" name="Freeform: Shape 32">
              <a:extLst>
                <a:ext uri="{FF2B5EF4-FFF2-40B4-BE49-F238E27FC236}">
                  <a16:creationId xmlns:a16="http://schemas.microsoft.com/office/drawing/2014/main" xmlns="" id="{75327C96-0255-7A50-07D7-289902BF794C}"/>
                </a:ext>
              </a:extLst>
            </p:cNvPr>
            <p:cNvSpPr/>
            <p:nvPr/>
          </p:nvSpPr>
          <p:spPr>
            <a:xfrm>
              <a:off x="7462109" y="1834715"/>
              <a:ext cx="1241512" cy="2434889"/>
            </a:xfrm>
            <a:custGeom>
              <a:avLst/>
              <a:gdLst>
                <a:gd name="connsiteX0" fmla="*/ 75608 w 1241512"/>
                <a:gd name="connsiteY0" fmla="*/ 0 h 2434889"/>
                <a:gd name="connsiteX1" fmla="*/ 1165904 w 1241512"/>
                <a:gd name="connsiteY1" fmla="*/ 0 h 2434889"/>
                <a:gd name="connsiteX2" fmla="*/ 1241512 w 1241512"/>
                <a:gd name="connsiteY2" fmla="*/ 75608 h 2434889"/>
                <a:gd name="connsiteX3" fmla="*/ 1241512 w 1241512"/>
                <a:gd name="connsiteY3" fmla="*/ 1724557 h 2434889"/>
                <a:gd name="connsiteX4" fmla="*/ 1151460 w 1241512"/>
                <a:gd name="connsiteY4" fmla="*/ 1838493 h 2434889"/>
                <a:gd name="connsiteX5" fmla="*/ 141284 w 1241512"/>
                <a:gd name="connsiteY5" fmla="*/ 2414489 h 2434889"/>
                <a:gd name="connsiteX6" fmla="*/ 0 w 1241512"/>
                <a:gd name="connsiteY6" fmla="*/ 2434889 h 2434889"/>
                <a:gd name="connsiteX7" fmla="*/ 0 w 1241512"/>
                <a:gd name="connsiteY7" fmla="*/ 75608 h 2434889"/>
                <a:gd name="connsiteX8" fmla="*/ 75608 w 1241512"/>
                <a:gd name="connsiteY8" fmla="*/ 0 h 243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512" h="2434889">
                  <a:moveTo>
                    <a:pt x="75608" y="0"/>
                  </a:moveTo>
                  <a:lnTo>
                    <a:pt x="1165904" y="0"/>
                  </a:lnTo>
                  <a:cubicBezTo>
                    <a:pt x="1207661" y="0"/>
                    <a:pt x="1241512" y="33851"/>
                    <a:pt x="1241512" y="75608"/>
                  </a:cubicBezTo>
                  <a:lnTo>
                    <a:pt x="1241512" y="1724557"/>
                  </a:lnTo>
                  <a:lnTo>
                    <a:pt x="1151460" y="1838493"/>
                  </a:lnTo>
                  <a:cubicBezTo>
                    <a:pt x="898690" y="2128274"/>
                    <a:pt x="544993" y="2336330"/>
                    <a:pt x="141284" y="2414489"/>
                  </a:cubicBezTo>
                  <a:lnTo>
                    <a:pt x="0" y="2434889"/>
                  </a:lnTo>
                  <a:lnTo>
                    <a:pt x="0" y="75608"/>
                  </a:lnTo>
                  <a:cubicBezTo>
                    <a:pt x="0" y="33851"/>
                    <a:pt x="33851" y="0"/>
                    <a:pt x="75608" y="0"/>
                  </a:cubicBezTo>
                  <a:close/>
                </a:path>
              </a:pathLst>
            </a:custGeom>
            <a:gradFill flip="none" rotWithShape="1">
              <a:gsLst>
                <a:gs pos="27000">
                  <a:schemeClr val="bg1">
                    <a:alpha val="0"/>
                  </a:schemeClr>
                </a:gs>
                <a:gs pos="91000">
                  <a:schemeClr val="bg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pic>
          <p:nvPicPr>
            <p:cNvPr id="20" name="Graphic 19" descr="Trophy">
              <a:extLst>
                <a:ext uri="{FF2B5EF4-FFF2-40B4-BE49-F238E27FC236}">
                  <a16:creationId xmlns:a16="http://schemas.microsoft.com/office/drawing/2014/main" xmlns="" id="{730171CA-54B9-1FA0-A8B1-52F86A3AC50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781025" y="2044887"/>
              <a:ext cx="548640" cy="548640"/>
            </a:xfrm>
            <a:prstGeom prst="rect">
              <a:avLst/>
            </a:prstGeom>
          </p:spPr>
        </p:pic>
        <p:sp>
          <p:nvSpPr>
            <p:cNvPr id="24" name="TextBox 23">
              <a:extLst>
                <a:ext uri="{FF2B5EF4-FFF2-40B4-BE49-F238E27FC236}">
                  <a16:creationId xmlns:a16="http://schemas.microsoft.com/office/drawing/2014/main" xmlns="" id="{BC681AF5-E4E4-ADFD-843C-79EA4490660C}"/>
                </a:ext>
              </a:extLst>
            </p:cNvPr>
            <p:cNvSpPr txBox="1"/>
            <p:nvPr/>
          </p:nvSpPr>
          <p:spPr>
            <a:xfrm>
              <a:off x="7455710" y="2675970"/>
              <a:ext cx="1241512" cy="230308"/>
            </a:xfrm>
            <a:prstGeom prst="rect">
              <a:avLst/>
            </a:prstGeom>
            <a:noFill/>
          </p:spPr>
          <p:txBody>
            <a:bodyPr wrap="square" rtlCol="0">
              <a:spAutoFit/>
            </a:bodyPr>
            <a:lstStyle/>
            <a:p>
              <a:pPr algn="ctr"/>
              <a:r>
                <a:rPr lang="en-US" sz="21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PYTHON</a:t>
              </a:r>
            </a:p>
          </p:txBody>
        </p:sp>
        <p:sp>
          <p:nvSpPr>
            <p:cNvPr id="28" name="TextBox 27">
              <a:extLst>
                <a:ext uri="{FF2B5EF4-FFF2-40B4-BE49-F238E27FC236}">
                  <a16:creationId xmlns:a16="http://schemas.microsoft.com/office/drawing/2014/main" xmlns="" id="{AB9A8314-C5B1-446F-0577-66407E9FB1E1}"/>
                </a:ext>
              </a:extLst>
            </p:cNvPr>
            <p:cNvSpPr txBox="1"/>
            <p:nvPr/>
          </p:nvSpPr>
          <p:spPr>
            <a:xfrm>
              <a:off x="7517480" y="3052160"/>
              <a:ext cx="1130770" cy="153539"/>
            </a:xfrm>
            <a:prstGeom prst="rect">
              <a:avLst/>
            </a:prstGeom>
            <a:noFill/>
          </p:spPr>
          <p:txBody>
            <a:bodyPr wrap="square" rtlCol="0">
              <a:spAutoFit/>
            </a:bodyPr>
            <a:lstStyle/>
            <a:p>
              <a:pPr algn="ctr"/>
              <a:endParaRPr lang="en-US" sz="1200" dirty="0">
                <a:solidFill>
                  <a:schemeClr val="bg1"/>
                </a:solidFill>
              </a:endParaRPr>
            </a:p>
          </p:txBody>
        </p:sp>
      </p:grpSp>
      <p:grpSp>
        <p:nvGrpSpPr>
          <p:cNvPr id="37" name="Group 36">
            <a:extLst>
              <a:ext uri="{FF2B5EF4-FFF2-40B4-BE49-F238E27FC236}">
                <a16:creationId xmlns:a16="http://schemas.microsoft.com/office/drawing/2014/main" xmlns="" id="{3D3C26CE-22D0-18BB-D354-78459CE5F533}"/>
              </a:ext>
            </a:extLst>
          </p:cNvPr>
          <p:cNvGrpSpPr/>
          <p:nvPr/>
        </p:nvGrpSpPr>
        <p:grpSpPr>
          <a:xfrm>
            <a:off x="9421556" y="1143489"/>
            <a:ext cx="2314734" cy="5308698"/>
            <a:chOff x="6096000" y="1780913"/>
            <a:chExt cx="1283044" cy="2942581"/>
          </a:xfrm>
        </p:grpSpPr>
        <p:sp>
          <p:nvSpPr>
            <p:cNvPr id="10" name="Rectangle: Rounded Corners 9">
              <a:extLst>
                <a:ext uri="{FF2B5EF4-FFF2-40B4-BE49-F238E27FC236}">
                  <a16:creationId xmlns:a16="http://schemas.microsoft.com/office/drawing/2014/main" xmlns="" id="{B0977BAB-83E5-0D01-D5B5-B8C3298BEB69}"/>
                </a:ext>
              </a:extLst>
            </p:cNvPr>
            <p:cNvSpPr/>
            <p:nvPr/>
          </p:nvSpPr>
          <p:spPr>
            <a:xfrm>
              <a:off x="6137532" y="1780913"/>
              <a:ext cx="1241512" cy="2942581"/>
            </a:xfrm>
            <a:prstGeom prst="roundRect">
              <a:avLst>
                <a:gd name="adj" fmla="val 6090"/>
              </a:avLst>
            </a:prstGeom>
            <a:gradFill>
              <a:gsLst>
                <a:gs pos="20000">
                  <a:srgbClr val="D04B50">
                    <a:alpha val="55000"/>
                  </a:srgbClr>
                </a:gs>
                <a:gs pos="91000">
                  <a:srgbClr val="D04B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Freeform: Shape 33">
              <a:extLst>
                <a:ext uri="{FF2B5EF4-FFF2-40B4-BE49-F238E27FC236}">
                  <a16:creationId xmlns:a16="http://schemas.microsoft.com/office/drawing/2014/main" xmlns="" id="{AB9121D8-CF39-BE04-E017-759D0C60A15A}"/>
                </a:ext>
              </a:extLst>
            </p:cNvPr>
            <p:cNvSpPr/>
            <p:nvPr/>
          </p:nvSpPr>
          <p:spPr>
            <a:xfrm>
              <a:off x="6131132" y="1834715"/>
              <a:ext cx="1241512" cy="2434889"/>
            </a:xfrm>
            <a:custGeom>
              <a:avLst/>
              <a:gdLst>
                <a:gd name="connsiteX0" fmla="*/ 75608 w 1241512"/>
                <a:gd name="connsiteY0" fmla="*/ 0 h 2434889"/>
                <a:gd name="connsiteX1" fmla="*/ 1165904 w 1241512"/>
                <a:gd name="connsiteY1" fmla="*/ 0 h 2434889"/>
                <a:gd name="connsiteX2" fmla="*/ 1241512 w 1241512"/>
                <a:gd name="connsiteY2" fmla="*/ 75608 h 2434889"/>
                <a:gd name="connsiteX3" fmla="*/ 1241512 w 1241512"/>
                <a:gd name="connsiteY3" fmla="*/ 1724557 h 2434889"/>
                <a:gd name="connsiteX4" fmla="*/ 1151460 w 1241512"/>
                <a:gd name="connsiteY4" fmla="*/ 1838493 h 2434889"/>
                <a:gd name="connsiteX5" fmla="*/ 141284 w 1241512"/>
                <a:gd name="connsiteY5" fmla="*/ 2414489 h 2434889"/>
                <a:gd name="connsiteX6" fmla="*/ 0 w 1241512"/>
                <a:gd name="connsiteY6" fmla="*/ 2434889 h 2434889"/>
                <a:gd name="connsiteX7" fmla="*/ 0 w 1241512"/>
                <a:gd name="connsiteY7" fmla="*/ 75608 h 2434889"/>
                <a:gd name="connsiteX8" fmla="*/ 75608 w 1241512"/>
                <a:gd name="connsiteY8" fmla="*/ 0 h 243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512" h="2434889">
                  <a:moveTo>
                    <a:pt x="75608" y="0"/>
                  </a:moveTo>
                  <a:lnTo>
                    <a:pt x="1165904" y="0"/>
                  </a:lnTo>
                  <a:cubicBezTo>
                    <a:pt x="1207661" y="0"/>
                    <a:pt x="1241512" y="33851"/>
                    <a:pt x="1241512" y="75608"/>
                  </a:cubicBezTo>
                  <a:lnTo>
                    <a:pt x="1241512" y="1724557"/>
                  </a:lnTo>
                  <a:lnTo>
                    <a:pt x="1151460" y="1838493"/>
                  </a:lnTo>
                  <a:cubicBezTo>
                    <a:pt x="898690" y="2128274"/>
                    <a:pt x="544993" y="2336330"/>
                    <a:pt x="141284" y="2414489"/>
                  </a:cubicBezTo>
                  <a:lnTo>
                    <a:pt x="0" y="2434889"/>
                  </a:lnTo>
                  <a:lnTo>
                    <a:pt x="0" y="75608"/>
                  </a:lnTo>
                  <a:cubicBezTo>
                    <a:pt x="0" y="33851"/>
                    <a:pt x="33851" y="0"/>
                    <a:pt x="75608" y="0"/>
                  </a:cubicBezTo>
                  <a:close/>
                </a:path>
              </a:pathLst>
            </a:custGeom>
            <a:gradFill flip="none" rotWithShape="1">
              <a:gsLst>
                <a:gs pos="27000">
                  <a:schemeClr val="bg1">
                    <a:alpha val="0"/>
                  </a:schemeClr>
                </a:gs>
                <a:gs pos="91000">
                  <a:schemeClr val="bg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23" name="TextBox 22">
              <a:extLst>
                <a:ext uri="{FF2B5EF4-FFF2-40B4-BE49-F238E27FC236}">
                  <a16:creationId xmlns:a16="http://schemas.microsoft.com/office/drawing/2014/main" xmlns="" id="{CD3D7649-BA5A-2DFB-4564-C7ADE772A0BA}"/>
                </a:ext>
              </a:extLst>
            </p:cNvPr>
            <p:cNvSpPr txBox="1"/>
            <p:nvPr/>
          </p:nvSpPr>
          <p:spPr>
            <a:xfrm>
              <a:off x="6096000" y="2593527"/>
              <a:ext cx="1241512" cy="230308"/>
            </a:xfrm>
            <a:prstGeom prst="rect">
              <a:avLst/>
            </a:prstGeom>
            <a:noFill/>
          </p:spPr>
          <p:txBody>
            <a:bodyPr wrap="square" rtlCol="0">
              <a:spAutoFit/>
            </a:bodyPr>
            <a:lstStyle/>
            <a:p>
              <a:pPr algn="ctr"/>
              <a:r>
                <a:rPr lang="en-US" sz="21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JS</a:t>
              </a:r>
            </a:p>
          </p:txBody>
        </p:sp>
        <p:sp>
          <p:nvSpPr>
            <p:cNvPr id="27" name="TextBox 26">
              <a:extLst>
                <a:ext uri="{FF2B5EF4-FFF2-40B4-BE49-F238E27FC236}">
                  <a16:creationId xmlns:a16="http://schemas.microsoft.com/office/drawing/2014/main" xmlns="" id="{2FA3516F-BB19-3FCF-C07D-87BB73C6191E}"/>
                </a:ext>
              </a:extLst>
            </p:cNvPr>
            <p:cNvSpPr txBox="1"/>
            <p:nvPr/>
          </p:nvSpPr>
          <p:spPr>
            <a:xfrm>
              <a:off x="6167666" y="3052160"/>
              <a:ext cx="1130770" cy="972413"/>
            </a:xfrm>
            <a:prstGeom prst="rect">
              <a:avLst/>
            </a:prstGeom>
            <a:noFill/>
          </p:spPr>
          <p:txBody>
            <a:bodyPr wrap="square" rtlCol="0">
              <a:spAutoFit/>
            </a:bodyPr>
            <a:lstStyle/>
            <a:p>
              <a:pPr algn="ctr"/>
              <a:r>
                <a:rPr lang="fr-MA" sz="1200" b="0" i="0" dirty="0">
                  <a:solidFill>
                    <a:schemeClr val="bg1"/>
                  </a:solidFill>
                  <a:effectLst/>
                  <a:latin typeface="Söhne"/>
                </a:rPr>
                <a:t>JavaScript a été utilisé pour rendre l'application interactive, en permettant notamment la détection d'événements tels que les clics sur les boutons et la manipulation dynamique des éléments de la page.</a:t>
              </a:r>
              <a:endParaRPr lang="en-US" sz="1200" dirty="0">
                <a:solidFill>
                  <a:schemeClr val="bg1"/>
                </a:solidFill>
              </a:endParaRPr>
            </a:p>
            <a:p>
              <a:pPr algn="ctr"/>
              <a:endParaRPr lang="en-US" sz="1200" dirty="0">
                <a:solidFill>
                  <a:schemeClr val="bg1"/>
                </a:solidFill>
              </a:endParaRPr>
            </a:p>
          </p:txBody>
        </p:sp>
        <p:pic>
          <p:nvPicPr>
            <p:cNvPr id="16" name="Graphic 15" descr="Presentation with bar chart">
              <a:extLst>
                <a:ext uri="{FF2B5EF4-FFF2-40B4-BE49-F238E27FC236}">
                  <a16:creationId xmlns:a16="http://schemas.microsoft.com/office/drawing/2014/main" xmlns="" id="{D90B8CD5-D94D-6165-EA99-C05CF9A7691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6475842" y="2035007"/>
              <a:ext cx="548640" cy="548640"/>
            </a:xfrm>
            <a:prstGeom prst="rect">
              <a:avLst/>
            </a:prstGeom>
          </p:spPr>
        </p:pic>
      </p:grpSp>
      <p:sp>
        <p:nvSpPr>
          <p:cNvPr id="4" name="TextBox 27">
            <a:extLst>
              <a:ext uri="{FF2B5EF4-FFF2-40B4-BE49-F238E27FC236}">
                <a16:creationId xmlns:a16="http://schemas.microsoft.com/office/drawing/2014/main" xmlns="" id="{514761BC-9C60-798C-7740-FCC99714404D}"/>
              </a:ext>
            </a:extLst>
          </p:cNvPr>
          <p:cNvSpPr txBox="1"/>
          <p:nvPr/>
        </p:nvSpPr>
        <p:spPr>
          <a:xfrm>
            <a:off x="12279900" y="3451054"/>
            <a:ext cx="1696155" cy="1015664"/>
          </a:xfrm>
          <a:prstGeom prst="rect">
            <a:avLst/>
          </a:prstGeom>
          <a:noFill/>
        </p:spPr>
        <p:txBody>
          <a:bodyPr wrap="square" rtlCol="0">
            <a:spAutoFit/>
          </a:bodyPr>
          <a:lstStyle/>
          <a:p>
            <a:pPr algn="ctr"/>
            <a:r>
              <a:rPr lang="fr-MA" sz="1200" b="0" i="0" dirty="0">
                <a:solidFill>
                  <a:schemeClr val="bg1"/>
                </a:solidFill>
                <a:effectLst/>
                <a:latin typeface="Söhne"/>
              </a:rPr>
              <a:t>la partie backend de l'application, nous avons utilisé Flask, un </a:t>
            </a:r>
            <a:r>
              <a:rPr lang="fr-MA" sz="1200" b="0" i="0" dirty="0" err="1">
                <a:solidFill>
                  <a:schemeClr val="bg1"/>
                </a:solidFill>
                <a:effectLst/>
                <a:latin typeface="Söhne"/>
              </a:rPr>
              <a:t>framework</a:t>
            </a:r>
            <a:r>
              <a:rPr lang="fr-MA" sz="1200" b="0" i="0" dirty="0">
                <a:solidFill>
                  <a:schemeClr val="bg1"/>
                </a:solidFill>
                <a:effectLst/>
                <a:latin typeface="Söhne"/>
              </a:rPr>
              <a:t> web léger pour Python. </a:t>
            </a:r>
            <a:endParaRPr lang="en-US" sz="1200" dirty="0">
              <a:solidFill>
                <a:schemeClr val="bg1"/>
              </a:solidFill>
            </a:endParaRPr>
          </a:p>
        </p:txBody>
      </p:sp>
    </p:spTree>
    <p:extLst>
      <p:ext uri="{BB962C8B-B14F-4D97-AF65-F5344CB8AC3E}">
        <p14:creationId xmlns:p14="http://schemas.microsoft.com/office/powerpoint/2010/main" val="52281247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xmlns="" id="{FA6F997E-4FC0-B7D7-7F63-2724034C77B2}"/>
              </a:ext>
            </a:extLst>
          </p:cNvPr>
          <p:cNvSpPr/>
          <p:nvPr/>
        </p:nvSpPr>
        <p:spPr>
          <a:xfrm flipH="1">
            <a:off x="0" y="-111649"/>
            <a:ext cx="1830079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sp>
      <p:cxnSp>
        <p:nvCxnSpPr>
          <p:cNvPr id="6" name="Straight Connector 5">
            <a:extLst>
              <a:ext uri="{FF2B5EF4-FFF2-40B4-BE49-F238E27FC236}">
                <a16:creationId xmlns:a16="http://schemas.microsoft.com/office/drawing/2014/main" xmlns="" id="{1E94EC7A-6F23-B2EE-1AAE-467D9A90FC98}"/>
              </a:ext>
            </a:extLst>
          </p:cNvPr>
          <p:cNvCxnSpPr>
            <a:cxnSpLocks/>
          </p:cNvCxnSpPr>
          <p:nvPr/>
        </p:nvCxnSpPr>
        <p:spPr>
          <a:xfrm>
            <a:off x="849086" y="9448800"/>
            <a:ext cx="1658982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xmlns="" id="{CC117A04-328A-3CD5-3F4E-5918EA9661B0}"/>
              </a:ext>
            </a:extLst>
          </p:cNvPr>
          <p:cNvSpPr/>
          <p:nvPr/>
        </p:nvSpPr>
        <p:spPr>
          <a:xfrm>
            <a:off x="437606" y="9037320"/>
            <a:ext cx="822960" cy="82296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Diamond 8">
            <a:extLst>
              <a:ext uri="{FF2B5EF4-FFF2-40B4-BE49-F238E27FC236}">
                <a16:creationId xmlns:a16="http://schemas.microsoft.com/office/drawing/2014/main" xmlns="" id="{9433A67A-37EE-07CB-371A-45ED8035C41B}"/>
              </a:ext>
            </a:extLst>
          </p:cNvPr>
          <p:cNvSpPr/>
          <p:nvPr/>
        </p:nvSpPr>
        <p:spPr>
          <a:xfrm>
            <a:off x="4784408"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Diamond 9">
            <a:extLst>
              <a:ext uri="{FF2B5EF4-FFF2-40B4-BE49-F238E27FC236}">
                <a16:creationId xmlns:a16="http://schemas.microsoft.com/office/drawing/2014/main" xmlns="" id="{796B77C6-1EE8-9D54-35DF-8AB41AFC1EFA}"/>
              </a:ext>
            </a:extLst>
          </p:cNvPr>
          <p:cNvSpPr/>
          <p:nvPr/>
        </p:nvSpPr>
        <p:spPr>
          <a:xfrm>
            <a:off x="8925470"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Diamond 10">
            <a:extLst>
              <a:ext uri="{FF2B5EF4-FFF2-40B4-BE49-F238E27FC236}">
                <a16:creationId xmlns:a16="http://schemas.microsoft.com/office/drawing/2014/main" xmlns="" id="{EA82415F-0B17-41BA-518C-28576DBDC035}"/>
              </a:ext>
            </a:extLst>
          </p:cNvPr>
          <p:cNvSpPr/>
          <p:nvPr/>
        </p:nvSpPr>
        <p:spPr>
          <a:xfrm>
            <a:off x="1306653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Diamond 11">
            <a:extLst>
              <a:ext uri="{FF2B5EF4-FFF2-40B4-BE49-F238E27FC236}">
                <a16:creationId xmlns:a16="http://schemas.microsoft.com/office/drawing/2014/main" xmlns="" id="{9060B64A-3197-581B-3B92-1B5123563B8F}"/>
              </a:ext>
            </a:extLst>
          </p:cNvPr>
          <p:cNvSpPr/>
          <p:nvPr/>
        </p:nvSpPr>
        <p:spPr>
          <a:xfrm>
            <a:off x="1720759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6" name="TextBox 15">
            <a:extLst>
              <a:ext uri="{FF2B5EF4-FFF2-40B4-BE49-F238E27FC236}">
                <a16:creationId xmlns:a16="http://schemas.microsoft.com/office/drawing/2014/main" xmlns="" id="{410E25EB-CD70-E425-780C-781B6F0099B2}"/>
              </a:ext>
            </a:extLst>
          </p:cNvPr>
          <p:cNvSpPr txBox="1"/>
          <p:nvPr/>
        </p:nvSpPr>
        <p:spPr>
          <a:xfrm>
            <a:off x="-255141" y="8384341"/>
            <a:ext cx="3970322" cy="646331"/>
          </a:xfrm>
          <a:prstGeom prst="rect">
            <a:avLst/>
          </a:prstGeom>
          <a:noFill/>
        </p:spPr>
        <p:txBody>
          <a:bodyPr wrap="square" rtlCol="0">
            <a:spAutoFit/>
          </a:bodyPr>
          <a:lstStyle/>
          <a:p>
            <a:pPr algn="ctr"/>
            <a:r>
              <a:rPr lang="en-US" sz="36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introduction</a:t>
            </a:r>
          </a:p>
        </p:txBody>
      </p:sp>
      <p:pic>
        <p:nvPicPr>
          <p:cNvPr id="1028" name="Picture 4" descr="video thumbnail">
            <a:extLst>
              <a:ext uri="{FF2B5EF4-FFF2-40B4-BE49-F238E27FC236}">
                <a16:creationId xmlns:a16="http://schemas.microsoft.com/office/drawing/2014/main" xmlns="" id="{5C11C4B7-D17A-4320-F9CE-437D14110E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5247" y="3738074"/>
            <a:ext cx="3110258" cy="3086099"/>
          </a:xfrm>
          <a:prstGeom prst="ellipse">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xmlns="" id="{8B992E62-322D-0BFB-7933-D9A1A8C748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1348" y="144199"/>
            <a:ext cx="8669628" cy="8893121"/>
          </a:xfrm>
          <a:prstGeom prst="rect">
            <a:avLst/>
          </a:prstGeom>
        </p:spPr>
      </p:pic>
      <p:pic>
        <p:nvPicPr>
          <p:cNvPr id="7" name="Picture 4" descr="Les réseaux de neurones artificiels au service de la modélisation de la  matière | INRS">
            <a:extLst>
              <a:ext uri="{FF2B5EF4-FFF2-40B4-BE49-F238E27FC236}">
                <a16:creationId xmlns:a16="http://schemas.microsoft.com/office/drawing/2014/main" xmlns="" id="{9800150C-733A-1B77-AF64-4C3D8F10BA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3849" y="3667194"/>
            <a:ext cx="3261280" cy="3279977"/>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4" descr="La science des données pour tous : comprendre l'importance de l'analyse  prédictive">
            <a:extLst>
              <a:ext uri="{FF2B5EF4-FFF2-40B4-BE49-F238E27FC236}">
                <a16:creationId xmlns:a16="http://schemas.microsoft.com/office/drawing/2014/main" xmlns="" id="{43C616A4-6D0C-BD10-FB00-ACDE708A7C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53661" y="3667194"/>
            <a:ext cx="3279977" cy="3279977"/>
          </a:xfrm>
          <a:prstGeom prst="ellipse">
            <a:avLst/>
          </a:prstGeom>
          <a:noFill/>
          <a:extLst>
            <a:ext uri="{909E8E84-426E-40DD-AFC4-6F175D3DCCD1}">
              <a14:hiddenFill xmlns:a14="http://schemas.microsoft.com/office/drawing/2010/main">
                <a:solidFill>
                  <a:srgbClr val="FFFFFF"/>
                </a:solidFill>
              </a14:hiddenFill>
            </a:ext>
          </a:extLst>
        </p:spPr>
      </p:pic>
      <p:pic>
        <p:nvPicPr>
          <p:cNvPr id="14" name="Picture 8" descr="What Is Data: Types of Data, and How to Analyze Data [Updated]">
            <a:extLst>
              <a:ext uri="{FF2B5EF4-FFF2-40B4-BE49-F238E27FC236}">
                <a16:creationId xmlns:a16="http://schemas.microsoft.com/office/drawing/2014/main" xmlns="" id="{50CB06BA-50DD-CC4F-0025-9AB725F7FC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12888" y="3571170"/>
            <a:ext cx="3261279" cy="330612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01916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4240674" y="0"/>
            <a:ext cx="3018626" cy="1028700"/>
            <a:chOff x="0" y="0"/>
            <a:chExt cx="425492" cy="145001"/>
          </a:xfrm>
        </p:grpSpPr>
        <p:sp>
          <p:nvSpPr>
            <p:cNvPr id="4" name="Freeform 4"/>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5" name="TextBox 5"/>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28700" y="0"/>
            <a:ext cx="12967636" cy="1028700"/>
            <a:chOff x="0" y="0"/>
            <a:chExt cx="1827860" cy="145001"/>
          </a:xfrm>
        </p:grpSpPr>
        <p:sp>
          <p:nvSpPr>
            <p:cNvPr id="7" name="Freeform 7"/>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8" name="TextBox 8"/>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TextBox 14"/>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Search . . . .</a:t>
            </a:r>
          </a:p>
        </p:txBody>
      </p:sp>
      <p:sp>
        <p:nvSpPr>
          <p:cNvPr id="15" name="TextBox 15"/>
          <p:cNvSpPr txBox="1"/>
          <p:nvPr/>
        </p:nvSpPr>
        <p:spPr>
          <a:xfrm>
            <a:off x="2131463" y="368020"/>
            <a:ext cx="16963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Wardiere Inc.</a:t>
            </a:r>
          </a:p>
        </p:txBody>
      </p:sp>
      <p:sp>
        <p:nvSpPr>
          <p:cNvPr id="16" name="TextBox 16"/>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Contact</a:t>
            </a:r>
          </a:p>
        </p:txBody>
      </p:sp>
      <p:sp>
        <p:nvSpPr>
          <p:cNvPr id="17" name="TextBox 17"/>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About Us</a:t>
            </a:r>
          </a:p>
        </p:txBody>
      </p:sp>
      <p:sp>
        <p:nvSpPr>
          <p:cNvPr id="18" name="TextBox 18"/>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Service</a:t>
            </a:r>
          </a:p>
        </p:txBody>
      </p:sp>
      <p:sp>
        <p:nvSpPr>
          <p:cNvPr id="19" name="TextBox 19"/>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Home</a:t>
            </a:r>
          </a:p>
        </p:txBody>
      </p:sp>
      <p:sp>
        <p:nvSpPr>
          <p:cNvPr id="20" name="TextBox 20"/>
          <p:cNvSpPr txBox="1"/>
          <p:nvPr/>
        </p:nvSpPr>
        <p:spPr>
          <a:xfrm>
            <a:off x="1028700" y="2273609"/>
            <a:ext cx="11071471" cy="3181997"/>
          </a:xfrm>
          <a:prstGeom prst="rect">
            <a:avLst/>
          </a:prstGeom>
        </p:spPr>
        <p:txBody>
          <a:bodyPr lIns="0" tIns="0" rIns="0" bIns="0" rtlCol="0" anchor="t">
            <a:spAutoFit/>
          </a:bodyPr>
          <a:lstStyle/>
          <a:p>
            <a:pPr algn="l">
              <a:lnSpc>
                <a:spcPts val="26077"/>
              </a:lnSpc>
              <a:spcBef>
                <a:spcPct val="0"/>
              </a:spcBef>
            </a:pPr>
            <a:r>
              <a:rPr lang="en-US" sz="18626" dirty="0">
                <a:solidFill>
                  <a:srgbClr val="FFFFFF"/>
                </a:solidFill>
                <a:latin typeface="Bebas Neue Cyrillic"/>
              </a:rPr>
              <a:t>Thank You</a:t>
            </a:r>
          </a:p>
        </p:txBody>
      </p:sp>
      <p:sp>
        <p:nvSpPr>
          <p:cNvPr id="21" name="TextBox 21"/>
          <p:cNvSpPr txBox="1"/>
          <p:nvPr/>
        </p:nvSpPr>
        <p:spPr>
          <a:xfrm>
            <a:off x="971550" y="4469444"/>
            <a:ext cx="11071471" cy="3181997"/>
          </a:xfrm>
          <a:prstGeom prst="rect">
            <a:avLst/>
          </a:prstGeom>
        </p:spPr>
        <p:txBody>
          <a:bodyPr lIns="0" tIns="0" rIns="0" bIns="0" rtlCol="0" anchor="t">
            <a:spAutoFit/>
          </a:bodyPr>
          <a:lstStyle/>
          <a:p>
            <a:pPr algn="l">
              <a:lnSpc>
                <a:spcPts val="26077"/>
              </a:lnSpc>
              <a:spcBef>
                <a:spcPct val="0"/>
              </a:spcBef>
            </a:pPr>
            <a:r>
              <a:rPr lang="en-US" sz="18626" dirty="0">
                <a:solidFill>
                  <a:srgbClr val="0CC2E6"/>
                </a:solidFill>
                <a:latin typeface="Bebas Neue Cyrillic"/>
              </a:rPr>
              <a:t>For Watching</a:t>
            </a:r>
          </a:p>
        </p:txBody>
      </p:sp>
      <p:pic>
        <p:nvPicPr>
          <p:cNvPr id="24" name="Image 23">
            <a:extLst>
              <a:ext uri="{FF2B5EF4-FFF2-40B4-BE49-F238E27FC236}">
                <a16:creationId xmlns:a16="http://schemas.microsoft.com/office/drawing/2014/main" xmlns="" id="{3320323F-E046-126C-E4EB-87FC474034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097784">
            <a:off x="7867209" y="-1"/>
            <a:ext cx="11085832" cy="102870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p:tgtEl>
                                          <p:spTgt spid="24"/>
                                        </p:tgtEl>
                                        <p:attrNameLst>
                                          <p:attrName>ppt_y</p:attrName>
                                        </p:attrNameLst>
                                      </p:cBhvr>
                                      <p:tavLst>
                                        <p:tav tm="0">
                                          <p:val>
                                            <p:strVal val="#ppt_y+#ppt_h*1.125000"/>
                                          </p:val>
                                        </p:tav>
                                        <p:tav tm="100000">
                                          <p:val>
                                            <p:strVal val="#ppt_y"/>
                                          </p:val>
                                        </p:tav>
                                      </p:tavLst>
                                    </p:anim>
                                    <p:animEffect transition="in" filter="wipe(up)">
                                      <p:cBhvr>
                                        <p:cTn id="8"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xmlns="" id="{8682C309-0546-2E7E-4350-E7E8D13F0EEE}"/>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pic>
        <p:nvPicPr>
          <p:cNvPr id="1026" name="Picture 2">
            <a:extLst>
              <a:ext uri="{FF2B5EF4-FFF2-40B4-BE49-F238E27FC236}">
                <a16:creationId xmlns:a16="http://schemas.microsoft.com/office/drawing/2014/main" xmlns="" id="{44493C90-8D4B-A714-8770-67F1E2046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7122204"/>
            <a:ext cx="5791200" cy="2236721"/>
          </a:xfrm>
          <a:prstGeom prst="rect">
            <a:avLst/>
          </a:prstGeom>
          <a:noFill/>
          <a:effectLst>
            <a:reflection blurRad="101600" stA="77000" endPos="65000" dist="266700" dir="5400000" sy="-100000" algn="bl" rotWithShape="0"/>
          </a:effectLst>
          <a:extLst>
            <a:ext uri="{909E8E84-426E-40DD-AFC4-6F175D3DCCD1}">
              <a14:hiddenFill xmlns:a14="http://schemas.microsoft.com/office/drawing/2010/main">
                <a:solidFill>
                  <a:srgbClr val="FFFFFF"/>
                </a:solidFill>
              </a14:hiddenFill>
            </a:ext>
          </a:extLst>
        </p:spPr>
      </p:pic>
      <p:pic>
        <p:nvPicPr>
          <p:cNvPr id="1028" name="Picture 4" descr="Roboflow: Simplifying Computer Vision with Efficient Data ...">
            <a:extLst>
              <a:ext uri="{FF2B5EF4-FFF2-40B4-BE49-F238E27FC236}">
                <a16:creationId xmlns:a16="http://schemas.microsoft.com/office/drawing/2014/main" xmlns="" id="{006DE967-2AA2-0E93-42D0-0E742AC6B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217993"/>
            <a:ext cx="9021594" cy="1668995"/>
          </a:xfrm>
          <a:prstGeom prst="rect">
            <a:avLst/>
          </a:prstGeom>
          <a:noFill/>
          <a:effectLst>
            <a:reflection stA="78000" endPos="65000" dist="508000" dir="5400000" sy="-100000" algn="bl" rotWithShape="0"/>
          </a:effectLst>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xmlns="" id="{AA115949-514A-6C67-6631-919720B2B5A6}"/>
              </a:ext>
            </a:extLst>
          </p:cNvPr>
          <p:cNvPicPr>
            <a:picLocks noChangeAspect="1"/>
          </p:cNvPicPr>
          <p:nvPr/>
        </p:nvPicPr>
        <p:blipFill>
          <a:blip r:embed="rId5"/>
          <a:stretch>
            <a:fillRect/>
          </a:stretch>
        </p:blipFill>
        <p:spPr>
          <a:xfrm>
            <a:off x="10274841" y="2811957"/>
            <a:ext cx="7470728" cy="3415190"/>
          </a:xfrm>
          <a:prstGeom prst="rect">
            <a:avLst/>
          </a:prstGeom>
          <a:effectLst>
            <a:reflection stA="93000" endPos="33000" dist="50800" dir="5400000" sy="-100000" algn="bl" rotWithShape="0"/>
          </a:effectLst>
        </p:spPr>
      </p:pic>
      <p:sp>
        <p:nvSpPr>
          <p:cNvPr id="5" name="ZoneTexte 4">
            <a:extLst>
              <a:ext uri="{FF2B5EF4-FFF2-40B4-BE49-F238E27FC236}">
                <a16:creationId xmlns:a16="http://schemas.microsoft.com/office/drawing/2014/main" xmlns="" id="{B3379EE4-1B9E-8DE6-AB3B-B642CAEDEC6D}"/>
              </a:ext>
            </a:extLst>
          </p:cNvPr>
          <p:cNvSpPr txBox="1"/>
          <p:nvPr/>
        </p:nvSpPr>
        <p:spPr>
          <a:xfrm>
            <a:off x="-296957" y="1396720"/>
            <a:ext cx="6553200" cy="1107996"/>
          </a:xfrm>
          <a:prstGeom prst="rect">
            <a:avLst/>
          </a:prstGeom>
          <a:noFill/>
        </p:spPr>
        <p:txBody>
          <a:bodyPr wrap="square" rtlCol="0">
            <a:spAutoFit/>
          </a:bodyPr>
          <a:lstStyle/>
          <a:p>
            <a:pPr algn="ctr"/>
            <a:r>
              <a:rPr lang="fr-FR" sz="6600" b="1" dirty="0">
                <a:solidFill>
                  <a:schemeClr val="bg1"/>
                </a:solidFill>
              </a:rPr>
              <a:t>data sources :</a:t>
            </a:r>
            <a:endParaRPr lang="fr-MA" sz="6600" b="1" dirty="0">
              <a:solidFill>
                <a:schemeClr val="bg1"/>
              </a:solidFill>
            </a:endParaRPr>
          </a:p>
        </p:txBody>
      </p:sp>
      <p:grpSp>
        <p:nvGrpSpPr>
          <p:cNvPr id="6" name="Group 2">
            <a:extLst>
              <a:ext uri="{FF2B5EF4-FFF2-40B4-BE49-F238E27FC236}">
                <a16:creationId xmlns:a16="http://schemas.microsoft.com/office/drawing/2014/main" xmlns="" id="{EF3745F9-8F20-978B-59ED-C429A7A06B12}"/>
              </a:ext>
            </a:extLst>
          </p:cNvPr>
          <p:cNvGrpSpPr/>
          <p:nvPr/>
        </p:nvGrpSpPr>
        <p:grpSpPr>
          <a:xfrm>
            <a:off x="14240674" y="0"/>
            <a:ext cx="3018626" cy="1028700"/>
            <a:chOff x="0" y="0"/>
            <a:chExt cx="425492" cy="145001"/>
          </a:xfrm>
        </p:grpSpPr>
        <p:sp>
          <p:nvSpPr>
            <p:cNvPr id="7" name="Freeform 3">
              <a:extLst>
                <a:ext uri="{FF2B5EF4-FFF2-40B4-BE49-F238E27FC236}">
                  <a16:creationId xmlns:a16="http://schemas.microsoft.com/office/drawing/2014/main" xmlns="" id="{2F182597-0824-D515-2AE8-BB4407198D2D}"/>
                </a:ext>
              </a:extLst>
            </p:cNvPr>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8" name="TextBox 4">
              <a:extLst>
                <a:ext uri="{FF2B5EF4-FFF2-40B4-BE49-F238E27FC236}">
                  <a16:creationId xmlns:a16="http://schemas.microsoft.com/office/drawing/2014/main" xmlns="" id="{1F385F35-CC00-41E8-455E-3E0F506165B6}"/>
                </a:ext>
              </a:extLst>
            </p:cNvPr>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5">
            <a:extLst>
              <a:ext uri="{FF2B5EF4-FFF2-40B4-BE49-F238E27FC236}">
                <a16:creationId xmlns:a16="http://schemas.microsoft.com/office/drawing/2014/main" xmlns="" id="{D4496A1A-F6AB-8ECA-5B3D-EDEDCD617A98}"/>
              </a:ext>
            </a:extLst>
          </p:cNvPr>
          <p:cNvGrpSpPr/>
          <p:nvPr/>
        </p:nvGrpSpPr>
        <p:grpSpPr>
          <a:xfrm>
            <a:off x="1028700" y="0"/>
            <a:ext cx="12967636" cy="1028700"/>
            <a:chOff x="0" y="0"/>
            <a:chExt cx="1827860" cy="145001"/>
          </a:xfrm>
        </p:grpSpPr>
        <p:sp>
          <p:nvSpPr>
            <p:cNvPr id="10" name="Freeform 6">
              <a:extLst>
                <a:ext uri="{FF2B5EF4-FFF2-40B4-BE49-F238E27FC236}">
                  <a16:creationId xmlns:a16="http://schemas.microsoft.com/office/drawing/2014/main" xmlns="" id="{62CC9654-F886-DFB5-2A3B-327F4EF14843}"/>
                </a:ext>
              </a:extLst>
            </p:cNvPr>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11" name="TextBox 7">
              <a:extLst>
                <a:ext uri="{FF2B5EF4-FFF2-40B4-BE49-F238E27FC236}">
                  <a16:creationId xmlns:a16="http://schemas.microsoft.com/office/drawing/2014/main" xmlns="" id="{56D1AB6C-2E39-C5C7-7411-E1EB5415C8D5}"/>
                </a:ext>
              </a:extLst>
            </p:cNvPr>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1">
            <a:extLst>
              <a:ext uri="{FF2B5EF4-FFF2-40B4-BE49-F238E27FC236}">
                <a16:creationId xmlns:a16="http://schemas.microsoft.com/office/drawing/2014/main" xmlns="" id="{99BDB1F2-8726-ACDB-11F7-7A8F6D965CE2}"/>
              </a:ext>
            </a:extLst>
          </p:cNvPr>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TextBox 13">
            <a:extLst>
              <a:ext uri="{FF2B5EF4-FFF2-40B4-BE49-F238E27FC236}">
                <a16:creationId xmlns:a16="http://schemas.microsoft.com/office/drawing/2014/main" xmlns="" id="{E112F06A-F104-1E6B-7B0C-CF662194854F}"/>
              </a:ext>
            </a:extLst>
          </p:cNvPr>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collection </a:t>
            </a:r>
          </a:p>
        </p:txBody>
      </p:sp>
      <p:grpSp>
        <p:nvGrpSpPr>
          <p:cNvPr id="18" name="Groupe 17">
            <a:extLst>
              <a:ext uri="{FF2B5EF4-FFF2-40B4-BE49-F238E27FC236}">
                <a16:creationId xmlns:a16="http://schemas.microsoft.com/office/drawing/2014/main" xmlns="" id="{B48D0ED1-4095-8B6D-2CE8-F07A6241532A}"/>
              </a:ext>
            </a:extLst>
          </p:cNvPr>
          <p:cNvGrpSpPr/>
          <p:nvPr/>
        </p:nvGrpSpPr>
        <p:grpSpPr>
          <a:xfrm>
            <a:off x="1211845" y="-58802"/>
            <a:ext cx="2624222" cy="1087502"/>
            <a:chOff x="1211845" y="-58802"/>
            <a:chExt cx="2624222" cy="1087502"/>
          </a:xfrm>
        </p:grpSpPr>
        <p:sp>
          <p:nvSpPr>
            <p:cNvPr id="19" name="TextBox 14">
              <a:extLst>
                <a:ext uri="{FF2B5EF4-FFF2-40B4-BE49-F238E27FC236}">
                  <a16:creationId xmlns:a16="http://schemas.microsoft.com/office/drawing/2014/main" xmlns="" id="{834FC59C-F12E-1643-D958-9BDAA79E7F64}"/>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0" name="Image 19">
              <a:extLst>
                <a:ext uri="{FF2B5EF4-FFF2-40B4-BE49-F238E27FC236}">
                  <a16:creationId xmlns:a16="http://schemas.microsoft.com/office/drawing/2014/main" xmlns="" id="{A5F4B31B-0CF0-B18A-AA3C-0CC06B7B3F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326436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250"/>
                                        <p:tgtEl>
                                          <p:spTgt spid="1028"/>
                                        </p:tgtEl>
                                      </p:cBhvr>
                                    </p:animEffect>
                                    <p:anim calcmode="lin" valueType="num">
                                      <p:cBhvr>
                                        <p:cTn id="8" dur="250" fill="hold"/>
                                        <p:tgtEl>
                                          <p:spTgt spid="1028"/>
                                        </p:tgtEl>
                                        <p:attrNameLst>
                                          <p:attrName>ppt_x</p:attrName>
                                        </p:attrNameLst>
                                      </p:cBhvr>
                                      <p:tavLst>
                                        <p:tav tm="0">
                                          <p:val>
                                            <p:strVal val="#ppt_x"/>
                                          </p:val>
                                        </p:tav>
                                        <p:tav tm="100000">
                                          <p:val>
                                            <p:strVal val="#ppt_x"/>
                                          </p:val>
                                        </p:tav>
                                      </p:tavLst>
                                    </p:anim>
                                    <p:anim calcmode="lin" valueType="num">
                                      <p:cBhvr>
                                        <p:cTn id="9" dur="250" fill="hold"/>
                                        <p:tgtEl>
                                          <p:spTgt spid="1028"/>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anim calcmode="lin" valueType="num">
                                      <p:cBhvr>
                                        <p:cTn id="14" dur="250" fill="hold"/>
                                        <p:tgtEl>
                                          <p:spTgt spid="4"/>
                                        </p:tgtEl>
                                        <p:attrNameLst>
                                          <p:attrName>ppt_x</p:attrName>
                                        </p:attrNameLst>
                                      </p:cBhvr>
                                      <p:tavLst>
                                        <p:tav tm="0">
                                          <p:val>
                                            <p:strVal val="#ppt_x"/>
                                          </p:val>
                                        </p:tav>
                                        <p:tav tm="100000">
                                          <p:val>
                                            <p:strVal val="#ppt_x"/>
                                          </p:val>
                                        </p:tav>
                                      </p:tavLst>
                                    </p:anim>
                                    <p:anim calcmode="lin" valueType="num">
                                      <p:cBhvr>
                                        <p:cTn id="15" dur="25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250"/>
                                        <p:tgtEl>
                                          <p:spTgt spid="1026"/>
                                        </p:tgtEl>
                                      </p:cBhvr>
                                    </p:animEffect>
                                    <p:anim calcmode="lin" valueType="num">
                                      <p:cBhvr>
                                        <p:cTn id="20" dur="250" fill="hold"/>
                                        <p:tgtEl>
                                          <p:spTgt spid="1026"/>
                                        </p:tgtEl>
                                        <p:attrNameLst>
                                          <p:attrName>ppt_x</p:attrName>
                                        </p:attrNameLst>
                                      </p:cBhvr>
                                      <p:tavLst>
                                        <p:tav tm="0">
                                          <p:val>
                                            <p:strVal val="#ppt_x"/>
                                          </p:val>
                                        </p:tav>
                                        <p:tav tm="100000">
                                          <p:val>
                                            <p:strVal val="#ppt_x"/>
                                          </p:val>
                                        </p:tav>
                                      </p:tavLst>
                                    </p:anim>
                                    <p:anim calcmode="lin" valueType="num">
                                      <p:cBhvr>
                                        <p:cTn id="21" dur="25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Search . . . .</a:t>
            </a:r>
          </a:p>
        </p:txBody>
      </p:sp>
      <p:sp>
        <p:nvSpPr>
          <p:cNvPr id="14" name="TextBox 14"/>
          <p:cNvSpPr txBox="1"/>
          <p:nvPr/>
        </p:nvSpPr>
        <p:spPr>
          <a:xfrm>
            <a:off x="2131463" y="368020"/>
            <a:ext cx="16963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Wardiere Inc.</a:t>
            </a:r>
          </a:p>
        </p:txBody>
      </p:sp>
      <p:sp>
        <p:nvSpPr>
          <p:cNvPr id="15" name="TextBox 15"/>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Contact</a:t>
            </a:r>
          </a:p>
        </p:txBody>
      </p:sp>
      <p:sp>
        <p:nvSpPr>
          <p:cNvPr id="16" name="TextBox 16"/>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About Us</a:t>
            </a:r>
          </a:p>
        </p:txBody>
      </p:sp>
      <p:sp>
        <p:nvSpPr>
          <p:cNvPr id="17" name="TextBox 17"/>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Service</a:t>
            </a:r>
          </a:p>
        </p:txBody>
      </p:sp>
      <p:sp>
        <p:nvSpPr>
          <p:cNvPr id="18" name="TextBox 18"/>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Home</a:t>
            </a:r>
          </a:p>
        </p:txBody>
      </p:sp>
      <p:grpSp>
        <p:nvGrpSpPr>
          <p:cNvPr id="19" name="Group 19"/>
          <p:cNvGrpSpPr/>
          <p:nvPr/>
        </p:nvGrpSpPr>
        <p:grpSpPr>
          <a:xfrm>
            <a:off x="2096517" y="3671180"/>
            <a:ext cx="4045544" cy="4045544"/>
            <a:chOff x="0" y="0"/>
            <a:chExt cx="5394058" cy="5394058"/>
          </a:xfrm>
        </p:grpSpPr>
        <p:pic>
          <p:nvPicPr>
            <p:cNvPr id="20" name="Picture 20"/>
            <p:cNvPicPr>
              <a:picLocks noChangeAspect="1"/>
            </p:cNvPicPr>
            <p:nvPr/>
          </p:nvPicPr>
          <p:blipFill>
            <a:blip r:embed="rId6"/>
            <a:srcRect l="9589" r="23785"/>
            <a:stretch>
              <a:fillRect/>
            </a:stretch>
          </p:blipFill>
          <p:spPr>
            <a:xfrm>
              <a:off x="0" y="0"/>
              <a:ext cx="5394058" cy="5394058"/>
            </a:xfrm>
            <a:prstGeom prst="rect">
              <a:avLst/>
            </a:prstGeom>
          </p:spPr>
        </p:pic>
      </p:grpSp>
      <p:grpSp>
        <p:nvGrpSpPr>
          <p:cNvPr id="21" name="Group 21"/>
          <p:cNvGrpSpPr/>
          <p:nvPr/>
        </p:nvGrpSpPr>
        <p:grpSpPr>
          <a:xfrm>
            <a:off x="2096517" y="7707199"/>
            <a:ext cx="4053161" cy="761402"/>
            <a:chOff x="0" y="0"/>
            <a:chExt cx="579978" cy="108951"/>
          </a:xfrm>
        </p:grpSpPr>
        <p:sp>
          <p:nvSpPr>
            <p:cNvPr id="22" name="Freeform 22"/>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3" name="TextBox 23"/>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2598975" y="7929029"/>
            <a:ext cx="3048245" cy="289168"/>
          </a:xfrm>
          <a:prstGeom prst="rect">
            <a:avLst/>
          </a:prstGeom>
        </p:spPr>
        <p:txBody>
          <a:bodyPr lIns="0" tIns="0" rIns="0" bIns="0" rtlCol="0" anchor="t">
            <a:spAutoFit/>
          </a:bodyPr>
          <a:lstStyle/>
          <a:p>
            <a:pPr algn="ctr">
              <a:lnSpc>
                <a:spcPts val="2432"/>
              </a:lnSpc>
              <a:spcBef>
                <a:spcPct val="0"/>
              </a:spcBef>
            </a:pPr>
            <a:r>
              <a:rPr lang="en-US" sz="1737">
                <a:solidFill>
                  <a:srgbClr val="FFFFFF"/>
                </a:solidFill>
                <a:latin typeface="Open Sans Bold"/>
              </a:rPr>
              <a:t>DANI MARTINEZ</a:t>
            </a:r>
          </a:p>
        </p:txBody>
      </p:sp>
      <p:grpSp>
        <p:nvGrpSpPr>
          <p:cNvPr id="25" name="Group 25"/>
          <p:cNvGrpSpPr/>
          <p:nvPr/>
        </p:nvGrpSpPr>
        <p:grpSpPr>
          <a:xfrm>
            <a:off x="7117420" y="3671180"/>
            <a:ext cx="4045544" cy="4045544"/>
            <a:chOff x="0" y="0"/>
            <a:chExt cx="5394058" cy="5394058"/>
          </a:xfrm>
        </p:grpSpPr>
        <p:pic>
          <p:nvPicPr>
            <p:cNvPr id="26" name="Picture 26"/>
            <p:cNvPicPr>
              <a:picLocks noChangeAspect="1"/>
            </p:cNvPicPr>
            <p:nvPr/>
          </p:nvPicPr>
          <p:blipFill>
            <a:blip r:embed="rId7"/>
            <a:srcRect l="33375"/>
            <a:stretch>
              <a:fillRect/>
            </a:stretch>
          </p:blipFill>
          <p:spPr>
            <a:xfrm>
              <a:off x="0" y="0"/>
              <a:ext cx="5394058" cy="5394058"/>
            </a:xfrm>
            <a:prstGeom prst="rect">
              <a:avLst/>
            </a:prstGeom>
          </p:spPr>
        </p:pic>
      </p:grpSp>
      <p:grpSp>
        <p:nvGrpSpPr>
          <p:cNvPr id="27" name="Group 27"/>
          <p:cNvGrpSpPr/>
          <p:nvPr/>
        </p:nvGrpSpPr>
        <p:grpSpPr>
          <a:xfrm>
            <a:off x="7121228" y="7707199"/>
            <a:ext cx="4045544" cy="761402"/>
            <a:chOff x="0" y="0"/>
            <a:chExt cx="578888" cy="108951"/>
          </a:xfrm>
        </p:grpSpPr>
        <p:sp>
          <p:nvSpPr>
            <p:cNvPr id="28" name="Freeform 28"/>
            <p:cNvSpPr/>
            <p:nvPr/>
          </p:nvSpPr>
          <p:spPr>
            <a:xfrm>
              <a:off x="0" y="0"/>
              <a:ext cx="578889" cy="108951"/>
            </a:xfrm>
            <a:custGeom>
              <a:avLst/>
              <a:gdLst/>
              <a:ahLst/>
              <a:cxnLst/>
              <a:rect l="l" t="t" r="r" b="b"/>
              <a:pathLst>
                <a:path w="578889" h="108951">
                  <a:moveTo>
                    <a:pt x="0" y="0"/>
                  </a:moveTo>
                  <a:lnTo>
                    <a:pt x="578889" y="0"/>
                  </a:lnTo>
                  <a:lnTo>
                    <a:pt x="578889"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9" name="TextBox 29"/>
            <p:cNvSpPr txBox="1"/>
            <p:nvPr/>
          </p:nvSpPr>
          <p:spPr>
            <a:xfrm>
              <a:off x="0" y="-38100"/>
              <a:ext cx="578888" cy="147051"/>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7619877" y="7929029"/>
            <a:ext cx="3048245" cy="289168"/>
          </a:xfrm>
          <a:prstGeom prst="rect">
            <a:avLst/>
          </a:prstGeom>
        </p:spPr>
        <p:txBody>
          <a:bodyPr lIns="0" tIns="0" rIns="0" bIns="0" rtlCol="0" anchor="t">
            <a:spAutoFit/>
          </a:bodyPr>
          <a:lstStyle/>
          <a:p>
            <a:pPr algn="ctr">
              <a:lnSpc>
                <a:spcPts val="2432"/>
              </a:lnSpc>
              <a:spcBef>
                <a:spcPct val="0"/>
              </a:spcBef>
            </a:pPr>
            <a:r>
              <a:rPr lang="en-US" sz="1737">
                <a:solidFill>
                  <a:srgbClr val="FFFFFF"/>
                </a:solidFill>
                <a:latin typeface="Open Sans Bold"/>
              </a:rPr>
              <a:t>ALFREDO TORRES</a:t>
            </a:r>
          </a:p>
        </p:txBody>
      </p:sp>
      <p:grpSp>
        <p:nvGrpSpPr>
          <p:cNvPr id="31" name="Group 31"/>
          <p:cNvGrpSpPr/>
          <p:nvPr/>
        </p:nvGrpSpPr>
        <p:grpSpPr>
          <a:xfrm>
            <a:off x="12138322" y="3671180"/>
            <a:ext cx="4045544" cy="4045544"/>
            <a:chOff x="0" y="0"/>
            <a:chExt cx="5394058" cy="5394058"/>
          </a:xfrm>
        </p:grpSpPr>
        <p:pic>
          <p:nvPicPr>
            <p:cNvPr id="32" name="Picture 32"/>
            <p:cNvPicPr>
              <a:picLocks noChangeAspect="1"/>
            </p:cNvPicPr>
            <p:nvPr/>
          </p:nvPicPr>
          <p:blipFill>
            <a:blip r:embed="rId8"/>
            <a:srcRect t="16687" b="16687"/>
            <a:stretch>
              <a:fillRect/>
            </a:stretch>
          </p:blipFill>
          <p:spPr>
            <a:xfrm>
              <a:off x="0" y="0"/>
              <a:ext cx="5394058" cy="5394058"/>
            </a:xfrm>
            <a:prstGeom prst="rect">
              <a:avLst/>
            </a:prstGeom>
          </p:spPr>
        </p:pic>
      </p:grpSp>
      <p:grpSp>
        <p:nvGrpSpPr>
          <p:cNvPr id="33" name="Group 33"/>
          <p:cNvGrpSpPr/>
          <p:nvPr/>
        </p:nvGrpSpPr>
        <p:grpSpPr>
          <a:xfrm>
            <a:off x="12138322" y="7707199"/>
            <a:ext cx="4053161" cy="761402"/>
            <a:chOff x="0" y="0"/>
            <a:chExt cx="579978" cy="108951"/>
          </a:xfrm>
        </p:grpSpPr>
        <p:sp>
          <p:nvSpPr>
            <p:cNvPr id="34" name="Freeform 34"/>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35" name="TextBox 35"/>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2640780" y="7929029"/>
            <a:ext cx="3048245" cy="289168"/>
          </a:xfrm>
          <a:prstGeom prst="rect">
            <a:avLst/>
          </a:prstGeom>
        </p:spPr>
        <p:txBody>
          <a:bodyPr lIns="0" tIns="0" rIns="0" bIns="0" rtlCol="0" anchor="t">
            <a:spAutoFit/>
          </a:bodyPr>
          <a:lstStyle/>
          <a:p>
            <a:pPr algn="ctr">
              <a:lnSpc>
                <a:spcPts val="2432"/>
              </a:lnSpc>
              <a:spcBef>
                <a:spcPct val="0"/>
              </a:spcBef>
            </a:pPr>
            <a:r>
              <a:rPr lang="en-US" sz="1737">
                <a:solidFill>
                  <a:srgbClr val="FFFFFF"/>
                </a:solidFill>
                <a:latin typeface="Open Sans Bold"/>
              </a:rPr>
              <a:t>BRIGITTE SCHWARTZ</a:t>
            </a:r>
          </a:p>
        </p:txBody>
      </p:sp>
      <p:sp>
        <p:nvSpPr>
          <p:cNvPr id="37" name="TextBox 37"/>
          <p:cNvSpPr txBox="1"/>
          <p:nvPr/>
        </p:nvSpPr>
        <p:spPr>
          <a:xfrm>
            <a:off x="6149678" y="2007408"/>
            <a:ext cx="5988644" cy="950595"/>
          </a:xfrm>
          <a:prstGeom prst="rect">
            <a:avLst/>
          </a:prstGeom>
        </p:spPr>
        <p:txBody>
          <a:bodyPr lIns="0" tIns="0" rIns="0" bIns="0" rtlCol="0" anchor="t">
            <a:spAutoFit/>
          </a:bodyPr>
          <a:lstStyle/>
          <a:p>
            <a:pPr algn="ctr">
              <a:lnSpc>
                <a:spcPts val="7215"/>
              </a:lnSpc>
            </a:pPr>
            <a:r>
              <a:rPr lang="en-US" sz="6500">
                <a:solidFill>
                  <a:srgbClr val="0CC2E6"/>
                </a:solidFill>
                <a:latin typeface="Bebas Neue Cyrillic"/>
              </a:rPr>
              <a:t>Meet Our team</a:t>
            </a:r>
          </a:p>
        </p:txBody>
      </p:sp>
    </p:spTree>
    <p:extLst>
      <p:ext uri="{BB962C8B-B14F-4D97-AF65-F5344CB8AC3E}">
        <p14:creationId xmlns:p14="http://schemas.microsoft.com/office/powerpoint/2010/main" val="3184999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Search . . . .</a:t>
            </a:r>
          </a:p>
        </p:txBody>
      </p:sp>
      <p:grpSp>
        <p:nvGrpSpPr>
          <p:cNvPr id="19" name="Group 19"/>
          <p:cNvGrpSpPr/>
          <p:nvPr/>
        </p:nvGrpSpPr>
        <p:grpSpPr>
          <a:xfrm>
            <a:off x="14240674" y="1346466"/>
            <a:ext cx="3029395" cy="7911834"/>
            <a:chOff x="0" y="0"/>
            <a:chExt cx="4039193" cy="10549112"/>
          </a:xfrm>
        </p:grpSpPr>
        <p:pic>
          <p:nvPicPr>
            <p:cNvPr id="20" name="Picture 20"/>
            <p:cNvPicPr>
              <a:picLocks noChangeAspect="1"/>
            </p:cNvPicPr>
            <p:nvPr/>
          </p:nvPicPr>
          <p:blipFill>
            <a:blip r:embed="rId4"/>
            <a:srcRect l="49545" r="31391" b="11492"/>
            <a:stretch>
              <a:fillRect/>
            </a:stretch>
          </p:blipFill>
          <p:spPr>
            <a:xfrm>
              <a:off x="0" y="0"/>
              <a:ext cx="4039193" cy="10549112"/>
            </a:xfrm>
            <a:prstGeom prst="rect">
              <a:avLst/>
            </a:prstGeom>
          </p:spPr>
        </p:pic>
      </p:grpSp>
      <p:grpSp>
        <p:nvGrpSpPr>
          <p:cNvPr id="21" name="Group 21"/>
          <p:cNvGrpSpPr/>
          <p:nvPr/>
        </p:nvGrpSpPr>
        <p:grpSpPr>
          <a:xfrm>
            <a:off x="8893564" y="2375166"/>
            <a:ext cx="5102772" cy="7911834"/>
            <a:chOff x="0" y="0"/>
            <a:chExt cx="6803696" cy="10549112"/>
          </a:xfrm>
        </p:grpSpPr>
        <p:pic>
          <p:nvPicPr>
            <p:cNvPr id="22" name="Picture 22"/>
            <p:cNvPicPr>
              <a:picLocks noChangeAspect="1"/>
            </p:cNvPicPr>
            <p:nvPr/>
          </p:nvPicPr>
          <p:blipFill>
            <a:blip r:embed="rId4"/>
            <a:srcRect l="17020" t="11305" r="50801"/>
            <a:stretch>
              <a:fillRect/>
            </a:stretch>
          </p:blipFill>
          <p:spPr>
            <a:xfrm>
              <a:off x="0" y="0"/>
              <a:ext cx="6803696" cy="10549112"/>
            </a:xfrm>
            <a:prstGeom prst="rect">
              <a:avLst/>
            </a:prstGeom>
          </p:spPr>
        </p:pic>
      </p:grpSp>
      <p:sp>
        <p:nvSpPr>
          <p:cNvPr id="23" name="TextBox 23"/>
          <p:cNvSpPr txBox="1"/>
          <p:nvPr/>
        </p:nvSpPr>
        <p:spPr>
          <a:xfrm>
            <a:off x="2131463" y="3134860"/>
            <a:ext cx="5640480" cy="923330"/>
          </a:xfrm>
          <a:prstGeom prst="rect">
            <a:avLst/>
          </a:prstGeom>
        </p:spPr>
        <p:txBody>
          <a:bodyPr wrap="square" lIns="0" tIns="0" rIns="0" bIns="0" rtlCol="0" anchor="t">
            <a:spAutoFit/>
          </a:bodyPr>
          <a:lstStyle/>
          <a:p>
            <a:pPr algn="l">
              <a:lnSpc>
                <a:spcPts val="7215"/>
              </a:lnSpc>
            </a:pPr>
            <a:r>
              <a:rPr lang="en-US" sz="8000" dirty="0">
                <a:solidFill>
                  <a:srgbClr val="0CC2E6"/>
                </a:solidFill>
                <a:latin typeface="Bebas Neue Cyrillic"/>
              </a:rPr>
              <a:t>DATA COLLECTION</a:t>
            </a:r>
          </a:p>
        </p:txBody>
      </p:sp>
      <p:sp>
        <p:nvSpPr>
          <p:cNvPr id="24" name="TextBox 24"/>
          <p:cNvSpPr txBox="1"/>
          <p:nvPr/>
        </p:nvSpPr>
        <p:spPr>
          <a:xfrm>
            <a:off x="2131463" y="4914901"/>
            <a:ext cx="4629163" cy="1294009"/>
          </a:xfrm>
          <a:prstGeom prst="rect">
            <a:avLst/>
          </a:prstGeom>
        </p:spPr>
        <p:txBody>
          <a:bodyPr wrap="square" lIns="0" tIns="0" rIns="0" bIns="0" rtlCol="0" anchor="t">
            <a:spAutoFit/>
          </a:bodyPr>
          <a:lstStyle/>
          <a:p>
            <a:pPr algn="l">
              <a:lnSpc>
                <a:spcPts val="1680"/>
              </a:lnSpc>
              <a:spcBef>
                <a:spcPct val="0"/>
              </a:spcBef>
            </a:pPr>
            <a:r>
              <a:rPr lang="fr-MA" sz="1200" b="0" i="0" dirty="0">
                <a:solidFill>
                  <a:schemeClr val="bg1"/>
                </a:solidFill>
                <a:effectLst/>
                <a:latin typeface="Söhne"/>
              </a:rPr>
              <a:t>La collecte de données fait référence au processus de rassemblement d'informations pertinentes à partir de différentes sources dans le but d'analyser, de comprendre ou d'utiliser ces données à diverses fins. Cela peut inclure des données structurées telles que des bases de données, des feuilles de calcul ou des formulaires, ainsi que des données non structurées comme des textes, des images ou des vidéos. </a:t>
            </a:r>
            <a:endParaRPr lang="en-US" sz="1200" dirty="0">
              <a:solidFill>
                <a:schemeClr val="bg1"/>
              </a:solidFill>
              <a:latin typeface="Open Sans"/>
            </a:endParaRPr>
          </a:p>
        </p:txBody>
      </p:sp>
      <p:grpSp>
        <p:nvGrpSpPr>
          <p:cNvPr id="25" name="Group 25"/>
          <p:cNvGrpSpPr/>
          <p:nvPr/>
        </p:nvGrpSpPr>
        <p:grpSpPr>
          <a:xfrm>
            <a:off x="2177374" y="7271329"/>
            <a:ext cx="1658611" cy="525162"/>
            <a:chOff x="0" y="0"/>
            <a:chExt cx="344099" cy="108951"/>
          </a:xfrm>
        </p:grpSpPr>
        <p:sp>
          <p:nvSpPr>
            <p:cNvPr id="26" name="Freeform 26"/>
            <p:cNvSpPr/>
            <p:nvPr/>
          </p:nvSpPr>
          <p:spPr>
            <a:xfrm>
              <a:off x="0" y="0"/>
              <a:ext cx="344099" cy="108951"/>
            </a:xfrm>
            <a:custGeom>
              <a:avLst/>
              <a:gdLst/>
              <a:ahLst/>
              <a:cxnLst/>
              <a:rect l="l" t="t" r="r" b="b"/>
              <a:pathLst>
                <a:path w="344099" h="108951">
                  <a:moveTo>
                    <a:pt x="0" y="0"/>
                  </a:moveTo>
                  <a:lnTo>
                    <a:pt x="344099" y="0"/>
                  </a:lnTo>
                  <a:lnTo>
                    <a:pt x="344099"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7" name="TextBox 27"/>
            <p:cNvSpPr txBox="1"/>
            <p:nvPr/>
          </p:nvSpPr>
          <p:spPr>
            <a:xfrm>
              <a:off x="0" y="-38100"/>
              <a:ext cx="344099" cy="147051"/>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2238011" y="7424991"/>
            <a:ext cx="1537336" cy="198011"/>
          </a:xfrm>
          <a:prstGeom prst="rect">
            <a:avLst/>
          </a:prstGeom>
        </p:spPr>
        <p:txBody>
          <a:bodyPr lIns="0" tIns="0" rIns="0" bIns="0" rtlCol="0" anchor="t">
            <a:spAutoFit/>
          </a:bodyPr>
          <a:lstStyle/>
          <a:p>
            <a:pPr algn="ctr">
              <a:lnSpc>
                <a:spcPts val="1677"/>
              </a:lnSpc>
              <a:spcBef>
                <a:spcPct val="0"/>
              </a:spcBef>
            </a:pPr>
            <a:r>
              <a:rPr lang="en-US" sz="1198">
                <a:solidFill>
                  <a:srgbClr val="FFFFFF"/>
                </a:solidFill>
                <a:latin typeface="Open Sans Bold"/>
              </a:rPr>
              <a:t>Learn More</a:t>
            </a:r>
          </a:p>
        </p:txBody>
      </p:sp>
      <p:grpSp>
        <p:nvGrpSpPr>
          <p:cNvPr id="30" name="Groupe 29">
            <a:extLst>
              <a:ext uri="{FF2B5EF4-FFF2-40B4-BE49-F238E27FC236}">
                <a16:creationId xmlns:a16="http://schemas.microsoft.com/office/drawing/2014/main" xmlns="" id="{38A87E73-86B6-FF69-1788-FD8E924AF764}"/>
              </a:ext>
            </a:extLst>
          </p:cNvPr>
          <p:cNvGrpSpPr/>
          <p:nvPr/>
        </p:nvGrpSpPr>
        <p:grpSpPr>
          <a:xfrm>
            <a:off x="1211845" y="-58802"/>
            <a:ext cx="2624222" cy="1087502"/>
            <a:chOff x="1211845" y="-58802"/>
            <a:chExt cx="2624222" cy="1087502"/>
          </a:xfrm>
        </p:grpSpPr>
        <p:sp>
          <p:nvSpPr>
            <p:cNvPr id="31" name="TextBox 14">
              <a:extLst>
                <a:ext uri="{FF2B5EF4-FFF2-40B4-BE49-F238E27FC236}">
                  <a16:creationId xmlns:a16="http://schemas.microsoft.com/office/drawing/2014/main" xmlns="" id="{25445437-4130-31FC-0935-15F0102165E1}"/>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32" name="Image 31">
              <a:extLst>
                <a:ext uri="{FF2B5EF4-FFF2-40B4-BE49-F238E27FC236}">
                  <a16:creationId xmlns:a16="http://schemas.microsoft.com/office/drawing/2014/main" xmlns="" id="{3A7CDF44-3B8B-5040-3BA3-1571AA7ED3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2">
            <a:extLst>
              <a:ext uri="{FF2B5EF4-FFF2-40B4-BE49-F238E27FC236}">
                <a16:creationId xmlns:a16="http://schemas.microsoft.com/office/drawing/2014/main" xmlns="" id="{FAA7623D-E785-4140-668D-0DDEA83EA3EC}"/>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7" name="Oval 36">
            <a:extLst>
              <a:ext uri="{FF2B5EF4-FFF2-40B4-BE49-F238E27FC236}">
                <a16:creationId xmlns:a16="http://schemas.microsoft.com/office/drawing/2014/main" xmlns="" id="{F20CAF11-EF7C-4CB2-B970-2D2AE2C8AF8C}"/>
              </a:ext>
            </a:extLst>
          </p:cNvPr>
          <p:cNvSpPr/>
          <p:nvPr/>
        </p:nvSpPr>
        <p:spPr>
          <a:xfrm>
            <a:off x="3181925" y="6817883"/>
            <a:ext cx="2848707" cy="576944"/>
          </a:xfrm>
          <a:prstGeom prst="ellipse">
            <a:avLst/>
          </a:prstGeom>
          <a:gradFill flip="none" rotWithShape="1">
            <a:gsLst>
              <a:gs pos="0">
                <a:schemeClr val="tx1"/>
              </a:gs>
              <a:gs pos="90000">
                <a:schemeClr val="bg1">
                  <a:alpha val="0"/>
                </a:scheme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xmlns="" id="{383D2FE0-A7BB-453B-B692-9AD275D1A679}"/>
              </a:ext>
            </a:extLst>
          </p:cNvPr>
          <p:cNvSpPr/>
          <p:nvPr/>
        </p:nvSpPr>
        <p:spPr>
          <a:xfrm>
            <a:off x="5838506" y="7887764"/>
            <a:ext cx="2848707" cy="576944"/>
          </a:xfrm>
          <a:prstGeom prst="ellipse">
            <a:avLst/>
          </a:prstGeom>
          <a:gradFill flip="none" rotWithShape="1">
            <a:gsLst>
              <a:gs pos="0">
                <a:schemeClr val="tx1"/>
              </a:gs>
              <a:gs pos="90000">
                <a:schemeClr val="bg1">
                  <a:alpha val="0"/>
                </a:scheme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Oval 16">
            <a:extLst>
              <a:ext uri="{FF2B5EF4-FFF2-40B4-BE49-F238E27FC236}">
                <a16:creationId xmlns:a16="http://schemas.microsoft.com/office/drawing/2014/main" xmlns="" id="{FE45FABF-8376-4206-84B6-F5539C24D114}"/>
              </a:ext>
            </a:extLst>
          </p:cNvPr>
          <p:cNvSpPr/>
          <p:nvPr/>
        </p:nvSpPr>
        <p:spPr>
          <a:xfrm>
            <a:off x="8480802" y="8778316"/>
            <a:ext cx="2848707" cy="576944"/>
          </a:xfrm>
          <a:prstGeom prst="ellipse">
            <a:avLst/>
          </a:prstGeom>
          <a:gradFill flip="none" rotWithShape="1">
            <a:gsLst>
              <a:gs pos="0">
                <a:schemeClr val="tx1"/>
              </a:gs>
              <a:gs pos="90000">
                <a:schemeClr val="bg1">
                  <a:alpha val="0"/>
                </a:scheme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Oval 12">
            <a:extLst>
              <a:ext uri="{FF2B5EF4-FFF2-40B4-BE49-F238E27FC236}">
                <a16:creationId xmlns:a16="http://schemas.microsoft.com/office/drawing/2014/main" xmlns="" id="{714AB7D7-5329-412C-BEFF-36C1B7802FDD}"/>
              </a:ext>
            </a:extLst>
          </p:cNvPr>
          <p:cNvSpPr/>
          <p:nvPr/>
        </p:nvSpPr>
        <p:spPr>
          <a:xfrm>
            <a:off x="11090481" y="9579250"/>
            <a:ext cx="2848707" cy="576944"/>
          </a:xfrm>
          <a:prstGeom prst="ellipse">
            <a:avLst/>
          </a:prstGeom>
          <a:gradFill flip="none" rotWithShape="1">
            <a:gsLst>
              <a:gs pos="0">
                <a:schemeClr val="tx1"/>
              </a:gs>
              <a:gs pos="90000">
                <a:schemeClr val="bg1">
                  <a:alpha val="0"/>
                </a:scheme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2" name="Group 1">
            <a:extLst>
              <a:ext uri="{FF2B5EF4-FFF2-40B4-BE49-F238E27FC236}">
                <a16:creationId xmlns:a16="http://schemas.microsoft.com/office/drawing/2014/main" xmlns="" id="{5F88DCEB-ECC0-4E72-93E2-2E459E2929A1}"/>
              </a:ext>
            </a:extLst>
          </p:cNvPr>
          <p:cNvGrpSpPr/>
          <p:nvPr/>
        </p:nvGrpSpPr>
        <p:grpSpPr>
          <a:xfrm>
            <a:off x="11179804" y="1"/>
            <a:ext cx="3376247" cy="9875517"/>
            <a:chOff x="7453202" y="0"/>
            <a:chExt cx="2250831" cy="6583678"/>
          </a:xfrm>
        </p:grpSpPr>
        <p:sp>
          <p:nvSpPr>
            <p:cNvPr id="6" name="Rectangle 5">
              <a:extLst>
                <a:ext uri="{FF2B5EF4-FFF2-40B4-BE49-F238E27FC236}">
                  <a16:creationId xmlns:a16="http://schemas.microsoft.com/office/drawing/2014/main" xmlns="" id="{7D864DEF-F090-4C77-8FF4-86300BD17BD0}"/>
                </a:ext>
              </a:extLst>
            </p:cNvPr>
            <p:cNvSpPr/>
            <p:nvPr/>
          </p:nvSpPr>
          <p:spPr>
            <a:xfrm>
              <a:off x="8072181" y="0"/>
              <a:ext cx="1631852" cy="5401994"/>
            </a:xfrm>
            <a:prstGeom prst="rect">
              <a:avLst/>
            </a:prstGeom>
            <a:gradFill flip="none" rotWithShape="1">
              <a:gsLst>
                <a:gs pos="0">
                  <a:srgbClr val="E71D35"/>
                </a:gs>
                <a:gs pos="90000">
                  <a:srgbClr val="E71D3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Isosceles Triangle 9">
              <a:extLst>
                <a:ext uri="{FF2B5EF4-FFF2-40B4-BE49-F238E27FC236}">
                  <a16:creationId xmlns:a16="http://schemas.microsoft.com/office/drawing/2014/main" xmlns="" id="{BD00483E-13FF-4BD7-AAD3-2D49033EF0A6}"/>
                </a:ext>
              </a:extLst>
            </p:cNvPr>
            <p:cNvSpPr/>
            <p:nvPr/>
          </p:nvSpPr>
          <p:spPr>
            <a:xfrm>
              <a:off x="9494785" y="5212077"/>
              <a:ext cx="209248" cy="189917"/>
            </a:xfrm>
            <a:custGeom>
              <a:avLst/>
              <a:gdLst>
                <a:gd name="connsiteX0" fmla="*/ 0 w 363146"/>
                <a:gd name="connsiteY0" fmla="*/ 363531 h 363531"/>
                <a:gd name="connsiteX1" fmla="*/ 181573 w 363146"/>
                <a:gd name="connsiteY1" fmla="*/ 0 h 363531"/>
                <a:gd name="connsiteX2" fmla="*/ 363146 w 363146"/>
                <a:gd name="connsiteY2" fmla="*/ 363531 h 363531"/>
                <a:gd name="connsiteX3" fmla="*/ 0 w 363146"/>
                <a:gd name="connsiteY3" fmla="*/ 363531 h 363531"/>
                <a:gd name="connsiteX0" fmla="*/ 0 w 514780"/>
                <a:gd name="connsiteY0" fmla="*/ 290011 h 363531"/>
                <a:gd name="connsiteX1" fmla="*/ 333207 w 514780"/>
                <a:gd name="connsiteY1" fmla="*/ 0 h 363531"/>
                <a:gd name="connsiteX2" fmla="*/ 514780 w 514780"/>
                <a:gd name="connsiteY2" fmla="*/ 363531 h 363531"/>
                <a:gd name="connsiteX3" fmla="*/ 0 w 514780"/>
                <a:gd name="connsiteY3" fmla="*/ 290011 h 363531"/>
                <a:gd name="connsiteX0" fmla="*/ 0 w 306280"/>
                <a:gd name="connsiteY0" fmla="*/ 351579 h 363531"/>
                <a:gd name="connsiteX1" fmla="*/ 124707 w 306280"/>
                <a:gd name="connsiteY1" fmla="*/ 0 h 363531"/>
                <a:gd name="connsiteX2" fmla="*/ 306280 w 306280"/>
                <a:gd name="connsiteY2" fmla="*/ 363531 h 363531"/>
                <a:gd name="connsiteX3" fmla="*/ 0 w 306280"/>
                <a:gd name="connsiteY3" fmla="*/ 351579 h 363531"/>
                <a:gd name="connsiteX0" fmla="*/ 0 w 306280"/>
                <a:gd name="connsiteY0" fmla="*/ 351579 h 363531"/>
                <a:gd name="connsiteX1" fmla="*/ 23822 w 306280"/>
                <a:gd name="connsiteY1" fmla="*/ 0 h 363531"/>
                <a:gd name="connsiteX2" fmla="*/ 306280 w 306280"/>
                <a:gd name="connsiteY2" fmla="*/ 363531 h 363531"/>
                <a:gd name="connsiteX3" fmla="*/ 0 w 306280"/>
                <a:gd name="connsiteY3" fmla="*/ 351579 h 363531"/>
              </a:gdLst>
              <a:ahLst/>
              <a:cxnLst>
                <a:cxn ang="0">
                  <a:pos x="connsiteX0" y="connsiteY0"/>
                </a:cxn>
                <a:cxn ang="0">
                  <a:pos x="connsiteX1" y="connsiteY1"/>
                </a:cxn>
                <a:cxn ang="0">
                  <a:pos x="connsiteX2" y="connsiteY2"/>
                </a:cxn>
                <a:cxn ang="0">
                  <a:pos x="connsiteX3" y="connsiteY3"/>
                </a:cxn>
              </a:cxnLst>
              <a:rect l="l" t="t" r="r" b="b"/>
              <a:pathLst>
                <a:path w="306280" h="363531">
                  <a:moveTo>
                    <a:pt x="0" y="351579"/>
                  </a:moveTo>
                  <a:lnTo>
                    <a:pt x="23822" y="0"/>
                  </a:lnTo>
                  <a:lnTo>
                    <a:pt x="306280" y="363531"/>
                  </a:lnTo>
                  <a:lnTo>
                    <a:pt x="0" y="351579"/>
                  </a:lnTo>
                  <a:close/>
                </a:path>
              </a:pathLst>
            </a:cu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rapezoid 7">
              <a:extLst>
                <a:ext uri="{FF2B5EF4-FFF2-40B4-BE49-F238E27FC236}">
                  <a16:creationId xmlns:a16="http://schemas.microsoft.com/office/drawing/2014/main" xmlns="" id="{2F6EE81C-F2D1-42EB-8A64-CEE4C63E4311}"/>
                </a:ext>
              </a:extLst>
            </p:cNvPr>
            <p:cNvSpPr/>
            <p:nvPr/>
          </p:nvSpPr>
          <p:spPr>
            <a:xfrm rot="16200000">
              <a:off x="8269129" y="4832250"/>
              <a:ext cx="872197" cy="1631852"/>
            </a:xfrm>
            <a:prstGeom prst="trapezoid">
              <a:avLst/>
            </a:prstGeom>
            <a:gradFill flip="none" rotWithShape="1">
              <a:gsLst>
                <a:gs pos="21000">
                  <a:srgbClr val="FF0066"/>
                </a:gs>
                <a:gs pos="63000">
                  <a:srgbClr val="CC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Right Triangle 11">
              <a:extLst>
                <a:ext uri="{FF2B5EF4-FFF2-40B4-BE49-F238E27FC236}">
                  <a16:creationId xmlns:a16="http://schemas.microsoft.com/office/drawing/2014/main" xmlns="" id="{52A81C7E-BAA7-4568-B4CB-4241E869D8FF}"/>
                </a:ext>
              </a:extLst>
            </p:cNvPr>
            <p:cNvSpPr/>
            <p:nvPr/>
          </p:nvSpPr>
          <p:spPr>
            <a:xfrm>
              <a:off x="7453202" y="5584873"/>
              <a:ext cx="312529" cy="282910"/>
            </a:xfrm>
            <a:prstGeom prst="rtTriangl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Isosceles Triangle 6">
              <a:extLst>
                <a:ext uri="{FF2B5EF4-FFF2-40B4-BE49-F238E27FC236}">
                  <a16:creationId xmlns:a16="http://schemas.microsoft.com/office/drawing/2014/main" xmlns="" id="{C7CCD745-33DC-46B9-976A-D560D58BBDAB}"/>
                </a:ext>
              </a:extLst>
            </p:cNvPr>
            <p:cNvSpPr/>
            <p:nvPr/>
          </p:nvSpPr>
          <p:spPr>
            <a:xfrm flipV="1">
              <a:off x="7453202" y="5584873"/>
              <a:ext cx="1899138" cy="998805"/>
            </a:xfrm>
            <a:custGeom>
              <a:avLst/>
              <a:gdLst>
                <a:gd name="connsiteX0" fmla="*/ 0 w 1871003"/>
                <a:gd name="connsiteY0" fmla="*/ 872196 h 872196"/>
                <a:gd name="connsiteX1" fmla="*/ 857537 w 1871003"/>
                <a:gd name="connsiteY1" fmla="*/ 0 h 872196"/>
                <a:gd name="connsiteX2" fmla="*/ 1871003 w 1871003"/>
                <a:gd name="connsiteY2" fmla="*/ 872196 h 872196"/>
                <a:gd name="connsiteX3" fmla="*/ 0 w 1871003"/>
                <a:gd name="connsiteY3" fmla="*/ 872196 h 872196"/>
                <a:gd name="connsiteX0" fmla="*/ 0 w 1899138"/>
                <a:gd name="connsiteY0" fmla="*/ 998805 h 998805"/>
                <a:gd name="connsiteX1" fmla="*/ 885672 w 1899138"/>
                <a:gd name="connsiteY1" fmla="*/ 0 h 998805"/>
                <a:gd name="connsiteX2" fmla="*/ 1899138 w 1899138"/>
                <a:gd name="connsiteY2" fmla="*/ 872196 h 998805"/>
                <a:gd name="connsiteX3" fmla="*/ 0 w 1899138"/>
                <a:gd name="connsiteY3" fmla="*/ 998805 h 998805"/>
              </a:gdLst>
              <a:ahLst/>
              <a:cxnLst>
                <a:cxn ang="0">
                  <a:pos x="connsiteX0" y="connsiteY0"/>
                </a:cxn>
                <a:cxn ang="0">
                  <a:pos x="connsiteX1" y="connsiteY1"/>
                </a:cxn>
                <a:cxn ang="0">
                  <a:pos x="connsiteX2" y="connsiteY2"/>
                </a:cxn>
                <a:cxn ang="0">
                  <a:pos x="connsiteX3" y="connsiteY3"/>
                </a:cxn>
              </a:cxnLst>
              <a:rect l="l" t="t" r="r" b="b"/>
              <a:pathLst>
                <a:path w="1899138" h="998805">
                  <a:moveTo>
                    <a:pt x="0" y="998805"/>
                  </a:moveTo>
                  <a:lnTo>
                    <a:pt x="885672" y="0"/>
                  </a:lnTo>
                  <a:lnTo>
                    <a:pt x="1899138" y="872196"/>
                  </a:lnTo>
                  <a:lnTo>
                    <a:pt x="0" y="998805"/>
                  </a:lnTo>
                  <a:close/>
                </a:path>
              </a:pathLst>
            </a:custGeom>
            <a:gradFill flip="none" rotWithShape="1">
              <a:gsLst>
                <a:gs pos="0">
                  <a:srgbClr val="FF0066"/>
                </a:gs>
                <a:gs pos="90000">
                  <a:srgbClr val="CC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Isosceles Triangle 9">
              <a:extLst>
                <a:ext uri="{FF2B5EF4-FFF2-40B4-BE49-F238E27FC236}">
                  <a16:creationId xmlns:a16="http://schemas.microsoft.com/office/drawing/2014/main" xmlns="" id="{2977EB82-65FF-4A12-AA1A-1201B28A3C6C}"/>
                </a:ext>
              </a:extLst>
            </p:cNvPr>
            <p:cNvSpPr/>
            <p:nvPr/>
          </p:nvSpPr>
          <p:spPr>
            <a:xfrm>
              <a:off x="9006374" y="5720744"/>
              <a:ext cx="514780" cy="363531"/>
            </a:xfrm>
            <a:custGeom>
              <a:avLst/>
              <a:gdLst>
                <a:gd name="connsiteX0" fmla="*/ 0 w 363146"/>
                <a:gd name="connsiteY0" fmla="*/ 363531 h 363531"/>
                <a:gd name="connsiteX1" fmla="*/ 181573 w 363146"/>
                <a:gd name="connsiteY1" fmla="*/ 0 h 363531"/>
                <a:gd name="connsiteX2" fmla="*/ 363146 w 363146"/>
                <a:gd name="connsiteY2" fmla="*/ 363531 h 363531"/>
                <a:gd name="connsiteX3" fmla="*/ 0 w 363146"/>
                <a:gd name="connsiteY3" fmla="*/ 363531 h 363531"/>
                <a:gd name="connsiteX0" fmla="*/ 0 w 514780"/>
                <a:gd name="connsiteY0" fmla="*/ 290011 h 363531"/>
                <a:gd name="connsiteX1" fmla="*/ 333207 w 514780"/>
                <a:gd name="connsiteY1" fmla="*/ 0 h 363531"/>
                <a:gd name="connsiteX2" fmla="*/ 514780 w 514780"/>
                <a:gd name="connsiteY2" fmla="*/ 363531 h 363531"/>
                <a:gd name="connsiteX3" fmla="*/ 0 w 514780"/>
                <a:gd name="connsiteY3" fmla="*/ 290011 h 363531"/>
              </a:gdLst>
              <a:ahLst/>
              <a:cxnLst>
                <a:cxn ang="0">
                  <a:pos x="connsiteX0" y="connsiteY0"/>
                </a:cxn>
                <a:cxn ang="0">
                  <a:pos x="connsiteX1" y="connsiteY1"/>
                </a:cxn>
                <a:cxn ang="0">
                  <a:pos x="connsiteX2" y="connsiteY2"/>
                </a:cxn>
                <a:cxn ang="0">
                  <a:pos x="connsiteX3" y="connsiteY3"/>
                </a:cxn>
              </a:cxnLst>
              <a:rect l="l" t="t" r="r" b="b"/>
              <a:pathLst>
                <a:path w="514780" h="363531">
                  <a:moveTo>
                    <a:pt x="0" y="290011"/>
                  </a:moveTo>
                  <a:lnTo>
                    <a:pt x="333207" y="0"/>
                  </a:lnTo>
                  <a:lnTo>
                    <a:pt x="514780" y="363531"/>
                  </a:lnTo>
                  <a:lnTo>
                    <a:pt x="0" y="290011"/>
                  </a:lnTo>
                  <a:close/>
                </a:path>
              </a:pathLst>
            </a:cu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TextBox 13">
              <a:extLst>
                <a:ext uri="{FF2B5EF4-FFF2-40B4-BE49-F238E27FC236}">
                  <a16:creationId xmlns:a16="http://schemas.microsoft.com/office/drawing/2014/main" xmlns="" id="{4DB55300-C4FC-4D91-BBA5-499015C762B7}"/>
                </a:ext>
              </a:extLst>
            </p:cNvPr>
            <p:cNvSpPr txBox="1"/>
            <p:nvPr/>
          </p:nvSpPr>
          <p:spPr>
            <a:xfrm>
              <a:off x="7883445" y="5626091"/>
              <a:ext cx="1061144" cy="677109"/>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cs typeface="Roboto" panose="02000000000000000000" pitchFamily="2" charset="0"/>
                </a:rPr>
                <a:t>01</a:t>
              </a:r>
            </a:p>
          </p:txBody>
        </p:sp>
        <p:sp>
          <p:nvSpPr>
            <p:cNvPr id="15" name="TextBox 14">
              <a:extLst>
                <a:ext uri="{FF2B5EF4-FFF2-40B4-BE49-F238E27FC236}">
                  <a16:creationId xmlns:a16="http://schemas.microsoft.com/office/drawing/2014/main" xmlns="" id="{8B3AE7E2-8CC0-497D-A903-30A75A3567D9}"/>
                </a:ext>
              </a:extLst>
            </p:cNvPr>
            <p:cNvSpPr txBox="1"/>
            <p:nvPr/>
          </p:nvSpPr>
          <p:spPr>
            <a:xfrm>
              <a:off x="8195072" y="2844927"/>
              <a:ext cx="1360810" cy="307777"/>
            </a:xfrm>
            <a:prstGeom prst="rect">
              <a:avLst/>
            </a:prstGeom>
            <a:noFill/>
          </p:spPr>
          <p:txBody>
            <a:bodyPr wrap="square" rtlCol="0">
              <a:spAutoFit/>
            </a:bodyPr>
            <a:lstStyle/>
            <a:p>
              <a:pPr algn="ctr"/>
              <a:r>
                <a:rPr lang="en-US" sz="2400" b="1"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PIPELINE</a:t>
              </a:r>
            </a:p>
          </p:txBody>
        </p:sp>
        <p:sp>
          <p:nvSpPr>
            <p:cNvPr id="16" name="TextBox 15">
              <a:extLst>
                <a:ext uri="{FF2B5EF4-FFF2-40B4-BE49-F238E27FC236}">
                  <a16:creationId xmlns:a16="http://schemas.microsoft.com/office/drawing/2014/main" xmlns="" id="{8FC0217E-D91D-49A5-8C30-F861D5976628}"/>
                </a:ext>
              </a:extLst>
            </p:cNvPr>
            <p:cNvSpPr txBox="1"/>
            <p:nvPr/>
          </p:nvSpPr>
          <p:spPr>
            <a:xfrm>
              <a:off x="8195072" y="3183481"/>
              <a:ext cx="1360810" cy="2000547"/>
            </a:xfrm>
            <a:prstGeom prst="rect">
              <a:avLst/>
            </a:prstGeom>
            <a:noFill/>
          </p:spPr>
          <p:txBody>
            <a:bodyPr wrap="square" rtlCol="0">
              <a:spAutoFit/>
            </a:bodyPr>
            <a:lstStyle/>
            <a:p>
              <a:pPr algn="just"/>
              <a:r>
                <a:rPr lang="en-US" sz="1575" dirty="0">
                  <a:solidFill>
                    <a:schemeClr val="bg1">
                      <a:lumMod val="95000"/>
                    </a:schemeClr>
                  </a:solidFill>
                </a:rPr>
                <a:t>Lorem ipsum dolor sit amet, consectetuer adipiscing elit. Maecenas porttitor congue massa. Fusce posuere, magna sed pulvinar ultricies, purus lectus malesuada libero, sit amet commodo magna eros quis urna.</a:t>
              </a:r>
            </a:p>
            <a:p>
              <a:pPr algn="just"/>
              <a:endParaRPr lang="en-US" sz="1575" dirty="0">
                <a:solidFill>
                  <a:schemeClr val="bg1">
                    <a:lumMod val="95000"/>
                  </a:schemeClr>
                </a:solidFill>
              </a:endParaRPr>
            </a:p>
          </p:txBody>
        </p:sp>
        <p:pic>
          <p:nvPicPr>
            <p:cNvPr id="5" name="Graphic 4" descr="Bullseye">
              <a:extLst>
                <a:ext uri="{FF2B5EF4-FFF2-40B4-BE49-F238E27FC236}">
                  <a16:creationId xmlns:a16="http://schemas.microsoft.com/office/drawing/2014/main" xmlns="" id="{ED27930B-79C0-4DF9-97F8-B5A23FF5A93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522397" y="2200217"/>
              <a:ext cx="548640" cy="548640"/>
            </a:xfrm>
            <a:prstGeom prst="rect">
              <a:avLst/>
            </a:prstGeom>
          </p:spPr>
        </p:pic>
      </p:grpSp>
      <p:grpSp>
        <p:nvGrpSpPr>
          <p:cNvPr id="3" name="Group 2">
            <a:extLst>
              <a:ext uri="{FF2B5EF4-FFF2-40B4-BE49-F238E27FC236}">
                <a16:creationId xmlns:a16="http://schemas.microsoft.com/office/drawing/2014/main" xmlns="" id="{CE370E57-0B9F-463B-949E-DDDD20F8E1AE}"/>
              </a:ext>
            </a:extLst>
          </p:cNvPr>
          <p:cNvGrpSpPr/>
          <p:nvPr/>
        </p:nvGrpSpPr>
        <p:grpSpPr>
          <a:xfrm>
            <a:off x="8570125" y="0"/>
            <a:ext cx="3376247" cy="9074583"/>
            <a:chOff x="5713416" y="0"/>
            <a:chExt cx="2250831" cy="6049722"/>
          </a:xfrm>
        </p:grpSpPr>
        <p:sp>
          <p:nvSpPr>
            <p:cNvPr id="18" name="Rectangle 17">
              <a:extLst>
                <a:ext uri="{FF2B5EF4-FFF2-40B4-BE49-F238E27FC236}">
                  <a16:creationId xmlns:a16="http://schemas.microsoft.com/office/drawing/2014/main" xmlns="" id="{C87F6A1F-E9EE-4928-8855-29908F126AB9}"/>
                </a:ext>
              </a:extLst>
            </p:cNvPr>
            <p:cNvSpPr/>
            <p:nvPr/>
          </p:nvSpPr>
          <p:spPr>
            <a:xfrm>
              <a:off x="6332395" y="0"/>
              <a:ext cx="1631852" cy="4900561"/>
            </a:xfrm>
            <a:prstGeom prst="rect">
              <a:avLst/>
            </a:prstGeom>
            <a:gradFill flip="none" rotWithShape="1">
              <a:gsLst>
                <a:gs pos="0">
                  <a:srgbClr val="1B998B"/>
                </a:gs>
                <a:gs pos="90000">
                  <a:srgbClr val="1B998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Isosceles Triangle 9">
              <a:extLst>
                <a:ext uri="{FF2B5EF4-FFF2-40B4-BE49-F238E27FC236}">
                  <a16:creationId xmlns:a16="http://schemas.microsoft.com/office/drawing/2014/main" xmlns="" id="{55DC3B67-4E38-400D-95E8-47844F1622A4}"/>
                </a:ext>
              </a:extLst>
            </p:cNvPr>
            <p:cNvSpPr/>
            <p:nvPr/>
          </p:nvSpPr>
          <p:spPr>
            <a:xfrm>
              <a:off x="7754999" y="4678121"/>
              <a:ext cx="209248" cy="189917"/>
            </a:xfrm>
            <a:custGeom>
              <a:avLst/>
              <a:gdLst>
                <a:gd name="connsiteX0" fmla="*/ 0 w 363146"/>
                <a:gd name="connsiteY0" fmla="*/ 363531 h 363531"/>
                <a:gd name="connsiteX1" fmla="*/ 181573 w 363146"/>
                <a:gd name="connsiteY1" fmla="*/ 0 h 363531"/>
                <a:gd name="connsiteX2" fmla="*/ 363146 w 363146"/>
                <a:gd name="connsiteY2" fmla="*/ 363531 h 363531"/>
                <a:gd name="connsiteX3" fmla="*/ 0 w 363146"/>
                <a:gd name="connsiteY3" fmla="*/ 363531 h 363531"/>
                <a:gd name="connsiteX0" fmla="*/ 0 w 514780"/>
                <a:gd name="connsiteY0" fmla="*/ 290011 h 363531"/>
                <a:gd name="connsiteX1" fmla="*/ 333207 w 514780"/>
                <a:gd name="connsiteY1" fmla="*/ 0 h 363531"/>
                <a:gd name="connsiteX2" fmla="*/ 514780 w 514780"/>
                <a:gd name="connsiteY2" fmla="*/ 363531 h 363531"/>
                <a:gd name="connsiteX3" fmla="*/ 0 w 514780"/>
                <a:gd name="connsiteY3" fmla="*/ 290011 h 363531"/>
                <a:gd name="connsiteX0" fmla="*/ 0 w 306280"/>
                <a:gd name="connsiteY0" fmla="*/ 351579 h 363531"/>
                <a:gd name="connsiteX1" fmla="*/ 124707 w 306280"/>
                <a:gd name="connsiteY1" fmla="*/ 0 h 363531"/>
                <a:gd name="connsiteX2" fmla="*/ 306280 w 306280"/>
                <a:gd name="connsiteY2" fmla="*/ 363531 h 363531"/>
                <a:gd name="connsiteX3" fmla="*/ 0 w 306280"/>
                <a:gd name="connsiteY3" fmla="*/ 351579 h 363531"/>
                <a:gd name="connsiteX0" fmla="*/ 0 w 306280"/>
                <a:gd name="connsiteY0" fmla="*/ 351579 h 363531"/>
                <a:gd name="connsiteX1" fmla="*/ 23822 w 306280"/>
                <a:gd name="connsiteY1" fmla="*/ 0 h 363531"/>
                <a:gd name="connsiteX2" fmla="*/ 306280 w 306280"/>
                <a:gd name="connsiteY2" fmla="*/ 363531 h 363531"/>
                <a:gd name="connsiteX3" fmla="*/ 0 w 306280"/>
                <a:gd name="connsiteY3" fmla="*/ 351579 h 363531"/>
              </a:gdLst>
              <a:ahLst/>
              <a:cxnLst>
                <a:cxn ang="0">
                  <a:pos x="connsiteX0" y="connsiteY0"/>
                </a:cxn>
                <a:cxn ang="0">
                  <a:pos x="connsiteX1" y="connsiteY1"/>
                </a:cxn>
                <a:cxn ang="0">
                  <a:pos x="connsiteX2" y="connsiteY2"/>
                </a:cxn>
                <a:cxn ang="0">
                  <a:pos x="connsiteX3" y="connsiteY3"/>
                </a:cxn>
              </a:cxnLst>
              <a:rect l="l" t="t" r="r" b="b"/>
              <a:pathLst>
                <a:path w="306280" h="363531">
                  <a:moveTo>
                    <a:pt x="0" y="351579"/>
                  </a:moveTo>
                  <a:lnTo>
                    <a:pt x="23822" y="0"/>
                  </a:lnTo>
                  <a:lnTo>
                    <a:pt x="306280" y="363531"/>
                  </a:lnTo>
                  <a:lnTo>
                    <a:pt x="0" y="351579"/>
                  </a:lnTo>
                  <a:close/>
                </a:path>
              </a:pathLst>
            </a:cu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Trapezoid 19">
              <a:extLst>
                <a:ext uri="{FF2B5EF4-FFF2-40B4-BE49-F238E27FC236}">
                  <a16:creationId xmlns:a16="http://schemas.microsoft.com/office/drawing/2014/main" xmlns="" id="{206E9F57-4352-481E-88E5-E0A86E53CC01}"/>
                </a:ext>
              </a:extLst>
            </p:cNvPr>
            <p:cNvSpPr/>
            <p:nvPr/>
          </p:nvSpPr>
          <p:spPr>
            <a:xfrm rot="16200000">
              <a:off x="6529343" y="4298294"/>
              <a:ext cx="872197" cy="1631852"/>
            </a:xfrm>
            <a:prstGeom prst="trapezoid">
              <a:avLst/>
            </a:prstGeom>
            <a:gradFill flip="none" rotWithShape="1">
              <a:gsLst>
                <a:gs pos="0">
                  <a:srgbClr val="00CC99"/>
                </a:gs>
                <a:gs pos="70000">
                  <a:srgbClr val="00666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2700"/>
            </a:p>
          </p:txBody>
        </p:sp>
        <p:sp>
          <p:nvSpPr>
            <p:cNvPr id="21" name="Right Triangle 20">
              <a:extLst>
                <a:ext uri="{FF2B5EF4-FFF2-40B4-BE49-F238E27FC236}">
                  <a16:creationId xmlns:a16="http://schemas.microsoft.com/office/drawing/2014/main" xmlns="" id="{722B78B7-C308-4D5A-BC19-FBFF75A80F89}"/>
                </a:ext>
              </a:extLst>
            </p:cNvPr>
            <p:cNvSpPr/>
            <p:nvPr/>
          </p:nvSpPr>
          <p:spPr>
            <a:xfrm>
              <a:off x="5713416" y="5050917"/>
              <a:ext cx="312529" cy="282910"/>
            </a:xfrm>
            <a:prstGeom prst="rtTriangl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Isosceles Triangle 6">
              <a:extLst>
                <a:ext uri="{FF2B5EF4-FFF2-40B4-BE49-F238E27FC236}">
                  <a16:creationId xmlns:a16="http://schemas.microsoft.com/office/drawing/2014/main" xmlns="" id="{823CCAFC-CCF3-4BB8-A5C1-5756165F4147}"/>
                </a:ext>
              </a:extLst>
            </p:cNvPr>
            <p:cNvSpPr/>
            <p:nvPr/>
          </p:nvSpPr>
          <p:spPr>
            <a:xfrm flipV="1">
              <a:off x="5713416" y="5050917"/>
              <a:ext cx="1899138" cy="998805"/>
            </a:xfrm>
            <a:custGeom>
              <a:avLst/>
              <a:gdLst>
                <a:gd name="connsiteX0" fmla="*/ 0 w 1871003"/>
                <a:gd name="connsiteY0" fmla="*/ 872196 h 872196"/>
                <a:gd name="connsiteX1" fmla="*/ 857537 w 1871003"/>
                <a:gd name="connsiteY1" fmla="*/ 0 h 872196"/>
                <a:gd name="connsiteX2" fmla="*/ 1871003 w 1871003"/>
                <a:gd name="connsiteY2" fmla="*/ 872196 h 872196"/>
                <a:gd name="connsiteX3" fmla="*/ 0 w 1871003"/>
                <a:gd name="connsiteY3" fmla="*/ 872196 h 872196"/>
                <a:gd name="connsiteX0" fmla="*/ 0 w 1899138"/>
                <a:gd name="connsiteY0" fmla="*/ 998805 h 998805"/>
                <a:gd name="connsiteX1" fmla="*/ 885672 w 1899138"/>
                <a:gd name="connsiteY1" fmla="*/ 0 h 998805"/>
                <a:gd name="connsiteX2" fmla="*/ 1899138 w 1899138"/>
                <a:gd name="connsiteY2" fmla="*/ 872196 h 998805"/>
                <a:gd name="connsiteX3" fmla="*/ 0 w 1899138"/>
                <a:gd name="connsiteY3" fmla="*/ 998805 h 998805"/>
              </a:gdLst>
              <a:ahLst/>
              <a:cxnLst>
                <a:cxn ang="0">
                  <a:pos x="connsiteX0" y="connsiteY0"/>
                </a:cxn>
                <a:cxn ang="0">
                  <a:pos x="connsiteX1" y="connsiteY1"/>
                </a:cxn>
                <a:cxn ang="0">
                  <a:pos x="connsiteX2" y="connsiteY2"/>
                </a:cxn>
                <a:cxn ang="0">
                  <a:pos x="connsiteX3" y="connsiteY3"/>
                </a:cxn>
              </a:cxnLst>
              <a:rect l="l" t="t" r="r" b="b"/>
              <a:pathLst>
                <a:path w="1899138" h="998805">
                  <a:moveTo>
                    <a:pt x="0" y="998805"/>
                  </a:moveTo>
                  <a:lnTo>
                    <a:pt x="885672" y="0"/>
                  </a:lnTo>
                  <a:lnTo>
                    <a:pt x="1899138" y="872196"/>
                  </a:lnTo>
                  <a:lnTo>
                    <a:pt x="0" y="998805"/>
                  </a:lnTo>
                  <a:close/>
                </a:path>
              </a:pathLst>
            </a:custGeom>
            <a:gradFill flip="none" rotWithShape="1">
              <a:gsLst>
                <a:gs pos="0">
                  <a:srgbClr val="00CC99"/>
                </a:gs>
                <a:gs pos="90000">
                  <a:srgbClr val="0066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2700"/>
            </a:p>
          </p:txBody>
        </p:sp>
        <p:sp>
          <p:nvSpPr>
            <p:cNvPr id="23" name="Isosceles Triangle 9">
              <a:extLst>
                <a:ext uri="{FF2B5EF4-FFF2-40B4-BE49-F238E27FC236}">
                  <a16:creationId xmlns:a16="http://schemas.microsoft.com/office/drawing/2014/main" xmlns="" id="{07248BBC-52C6-40D8-BF9B-4DCF0FCDD144}"/>
                </a:ext>
              </a:extLst>
            </p:cNvPr>
            <p:cNvSpPr/>
            <p:nvPr/>
          </p:nvSpPr>
          <p:spPr>
            <a:xfrm>
              <a:off x="7266588" y="5186788"/>
              <a:ext cx="514780" cy="363531"/>
            </a:xfrm>
            <a:custGeom>
              <a:avLst/>
              <a:gdLst>
                <a:gd name="connsiteX0" fmla="*/ 0 w 363146"/>
                <a:gd name="connsiteY0" fmla="*/ 363531 h 363531"/>
                <a:gd name="connsiteX1" fmla="*/ 181573 w 363146"/>
                <a:gd name="connsiteY1" fmla="*/ 0 h 363531"/>
                <a:gd name="connsiteX2" fmla="*/ 363146 w 363146"/>
                <a:gd name="connsiteY2" fmla="*/ 363531 h 363531"/>
                <a:gd name="connsiteX3" fmla="*/ 0 w 363146"/>
                <a:gd name="connsiteY3" fmla="*/ 363531 h 363531"/>
                <a:gd name="connsiteX0" fmla="*/ 0 w 514780"/>
                <a:gd name="connsiteY0" fmla="*/ 290011 h 363531"/>
                <a:gd name="connsiteX1" fmla="*/ 333207 w 514780"/>
                <a:gd name="connsiteY1" fmla="*/ 0 h 363531"/>
                <a:gd name="connsiteX2" fmla="*/ 514780 w 514780"/>
                <a:gd name="connsiteY2" fmla="*/ 363531 h 363531"/>
                <a:gd name="connsiteX3" fmla="*/ 0 w 514780"/>
                <a:gd name="connsiteY3" fmla="*/ 290011 h 363531"/>
              </a:gdLst>
              <a:ahLst/>
              <a:cxnLst>
                <a:cxn ang="0">
                  <a:pos x="connsiteX0" y="connsiteY0"/>
                </a:cxn>
                <a:cxn ang="0">
                  <a:pos x="connsiteX1" y="connsiteY1"/>
                </a:cxn>
                <a:cxn ang="0">
                  <a:pos x="connsiteX2" y="connsiteY2"/>
                </a:cxn>
                <a:cxn ang="0">
                  <a:pos x="connsiteX3" y="connsiteY3"/>
                </a:cxn>
              </a:cxnLst>
              <a:rect l="l" t="t" r="r" b="b"/>
              <a:pathLst>
                <a:path w="514780" h="363531">
                  <a:moveTo>
                    <a:pt x="0" y="290011"/>
                  </a:moveTo>
                  <a:lnTo>
                    <a:pt x="333207" y="0"/>
                  </a:lnTo>
                  <a:lnTo>
                    <a:pt x="514780" y="363531"/>
                  </a:lnTo>
                  <a:lnTo>
                    <a:pt x="0" y="290011"/>
                  </a:lnTo>
                  <a:close/>
                </a:path>
              </a:pathLst>
            </a:cu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TextBox 23">
              <a:extLst>
                <a:ext uri="{FF2B5EF4-FFF2-40B4-BE49-F238E27FC236}">
                  <a16:creationId xmlns:a16="http://schemas.microsoft.com/office/drawing/2014/main" xmlns="" id="{F9AC4D61-0652-484D-8090-298730C6452D}"/>
                </a:ext>
              </a:extLst>
            </p:cNvPr>
            <p:cNvSpPr txBox="1"/>
            <p:nvPr/>
          </p:nvSpPr>
          <p:spPr>
            <a:xfrm>
              <a:off x="6143659" y="5092135"/>
              <a:ext cx="1061144" cy="677109"/>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cs typeface="Roboto" panose="02000000000000000000" pitchFamily="2" charset="0"/>
                </a:rPr>
                <a:t>02</a:t>
              </a:r>
            </a:p>
          </p:txBody>
        </p:sp>
        <p:sp>
          <p:nvSpPr>
            <p:cNvPr id="25" name="TextBox 24">
              <a:extLst>
                <a:ext uri="{FF2B5EF4-FFF2-40B4-BE49-F238E27FC236}">
                  <a16:creationId xmlns:a16="http://schemas.microsoft.com/office/drawing/2014/main" xmlns="" id="{D8359548-F514-4363-AF30-7EDA9680B1FB}"/>
                </a:ext>
              </a:extLst>
            </p:cNvPr>
            <p:cNvSpPr txBox="1"/>
            <p:nvPr/>
          </p:nvSpPr>
          <p:spPr>
            <a:xfrm>
              <a:off x="6471560" y="2268084"/>
              <a:ext cx="1360810" cy="307777"/>
            </a:xfrm>
            <a:prstGeom prst="rect">
              <a:avLst/>
            </a:prstGeom>
            <a:noFill/>
          </p:spPr>
          <p:txBody>
            <a:bodyPr wrap="square" rtlCol="0">
              <a:spAutoFit/>
            </a:bodyPr>
            <a:lstStyle/>
            <a:p>
              <a:pPr algn="ctr"/>
              <a:r>
                <a:rPr lang="en-US" sz="2400" b="1"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PIPELINE </a:t>
              </a:r>
            </a:p>
          </p:txBody>
        </p:sp>
        <p:sp>
          <p:nvSpPr>
            <p:cNvPr id="26" name="TextBox 25">
              <a:extLst>
                <a:ext uri="{FF2B5EF4-FFF2-40B4-BE49-F238E27FC236}">
                  <a16:creationId xmlns:a16="http://schemas.microsoft.com/office/drawing/2014/main" xmlns="" id="{D8B062FA-DA72-4C7F-8A74-CE9ECCCB9811}"/>
                </a:ext>
              </a:extLst>
            </p:cNvPr>
            <p:cNvSpPr txBox="1"/>
            <p:nvPr/>
          </p:nvSpPr>
          <p:spPr>
            <a:xfrm>
              <a:off x="6471560" y="2624478"/>
              <a:ext cx="1360810" cy="2000547"/>
            </a:xfrm>
            <a:prstGeom prst="rect">
              <a:avLst/>
            </a:prstGeom>
            <a:noFill/>
          </p:spPr>
          <p:txBody>
            <a:bodyPr wrap="square" rtlCol="0">
              <a:spAutoFit/>
            </a:bodyPr>
            <a:lstStyle/>
            <a:p>
              <a:pPr algn="just"/>
              <a:r>
                <a:rPr lang="en-US" sz="1575" dirty="0">
                  <a:solidFill>
                    <a:schemeClr val="bg1">
                      <a:lumMod val="95000"/>
                    </a:schemeClr>
                  </a:solidFill>
                </a:rPr>
                <a:t>Lorem ipsum dolor sit amet, consectetuer adipiscing elit. Maecenas porttitor congue massa. Fusce posuere, magna sed pulvinar ultricies, purus lectus malesuada libero, sit amet commodo magna eros quis urna.</a:t>
              </a:r>
            </a:p>
            <a:p>
              <a:pPr algn="just"/>
              <a:endParaRPr lang="en-US" sz="1575" dirty="0">
                <a:solidFill>
                  <a:schemeClr val="bg1">
                    <a:lumMod val="95000"/>
                  </a:schemeClr>
                </a:solidFill>
              </a:endParaRPr>
            </a:p>
          </p:txBody>
        </p:sp>
        <p:pic>
          <p:nvPicPr>
            <p:cNvPr id="49" name="Graphic 48" descr="Presentation with bar chart RTL">
              <a:extLst>
                <a:ext uri="{FF2B5EF4-FFF2-40B4-BE49-F238E27FC236}">
                  <a16:creationId xmlns:a16="http://schemas.microsoft.com/office/drawing/2014/main" xmlns="" id="{76C90C0F-6F9E-482A-9F9C-CEB2A8B2165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823278" y="1684890"/>
              <a:ext cx="548640" cy="548640"/>
            </a:xfrm>
            <a:prstGeom prst="rect">
              <a:avLst/>
            </a:prstGeom>
          </p:spPr>
        </p:pic>
      </p:grpSp>
      <p:grpSp>
        <p:nvGrpSpPr>
          <p:cNvPr id="4" name="Group 3">
            <a:extLst>
              <a:ext uri="{FF2B5EF4-FFF2-40B4-BE49-F238E27FC236}">
                <a16:creationId xmlns:a16="http://schemas.microsoft.com/office/drawing/2014/main" xmlns="" id="{73FA5A58-9CD5-40E0-85D6-EB66FE9556FF}"/>
              </a:ext>
            </a:extLst>
          </p:cNvPr>
          <p:cNvGrpSpPr/>
          <p:nvPr/>
        </p:nvGrpSpPr>
        <p:grpSpPr>
          <a:xfrm>
            <a:off x="5927828" y="1"/>
            <a:ext cx="3386835" cy="8184032"/>
            <a:chOff x="3951885" y="0"/>
            <a:chExt cx="2257890" cy="5456021"/>
          </a:xfrm>
        </p:grpSpPr>
        <p:sp>
          <p:nvSpPr>
            <p:cNvPr id="28" name="Rectangle 27">
              <a:extLst>
                <a:ext uri="{FF2B5EF4-FFF2-40B4-BE49-F238E27FC236}">
                  <a16:creationId xmlns:a16="http://schemas.microsoft.com/office/drawing/2014/main" xmlns="" id="{B76C1F25-CFD8-430B-B012-A99900A6F5C8}"/>
                </a:ext>
              </a:extLst>
            </p:cNvPr>
            <p:cNvSpPr/>
            <p:nvPr/>
          </p:nvSpPr>
          <p:spPr>
            <a:xfrm>
              <a:off x="4577923" y="0"/>
              <a:ext cx="1631852" cy="4280036"/>
            </a:xfrm>
            <a:prstGeom prst="rect">
              <a:avLst/>
            </a:prstGeom>
            <a:gradFill flip="none" rotWithShape="1">
              <a:gsLst>
                <a:gs pos="0">
                  <a:srgbClr val="2F294F"/>
                </a:gs>
                <a:gs pos="90000">
                  <a:srgbClr val="22477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9" name="Isosceles Triangle 9">
              <a:extLst>
                <a:ext uri="{FF2B5EF4-FFF2-40B4-BE49-F238E27FC236}">
                  <a16:creationId xmlns:a16="http://schemas.microsoft.com/office/drawing/2014/main" xmlns="" id="{6133F946-CE80-4425-A410-FA953EA88D8D}"/>
                </a:ext>
              </a:extLst>
            </p:cNvPr>
            <p:cNvSpPr/>
            <p:nvPr/>
          </p:nvSpPr>
          <p:spPr>
            <a:xfrm>
              <a:off x="5993468" y="4084420"/>
              <a:ext cx="209248" cy="189917"/>
            </a:xfrm>
            <a:custGeom>
              <a:avLst/>
              <a:gdLst>
                <a:gd name="connsiteX0" fmla="*/ 0 w 363146"/>
                <a:gd name="connsiteY0" fmla="*/ 363531 h 363531"/>
                <a:gd name="connsiteX1" fmla="*/ 181573 w 363146"/>
                <a:gd name="connsiteY1" fmla="*/ 0 h 363531"/>
                <a:gd name="connsiteX2" fmla="*/ 363146 w 363146"/>
                <a:gd name="connsiteY2" fmla="*/ 363531 h 363531"/>
                <a:gd name="connsiteX3" fmla="*/ 0 w 363146"/>
                <a:gd name="connsiteY3" fmla="*/ 363531 h 363531"/>
                <a:gd name="connsiteX0" fmla="*/ 0 w 514780"/>
                <a:gd name="connsiteY0" fmla="*/ 290011 h 363531"/>
                <a:gd name="connsiteX1" fmla="*/ 333207 w 514780"/>
                <a:gd name="connsiteY1" fmla="*/ 0 h 363531"/>
                <a:gd name="connsiteX2" fmla="*/ 514780 w 514780"/>
                <a:gd name="connsiteY2" fmla="*/ 363531 h 363531"/>
                <a:gd name="connsiteX3" fmla="*/ 0 w 514780"/>
                <a:gd name="connsiteY3" fmla="*/ 290011 h 363531"/>
                <a:gd name="connsiteX0" fmla="*/ 0 w 306280"/>
                <a:gd name="connsiteY0" fmla="*/ 351579 h 363531"/>
                <a:gd name="connsiteX1" fmla="*/ 124707 w 306280"/>
                <a:gd name="connsiteY1" fmla="*/ 0 h 363531"/>
                <a:gd name="connsiteX2" fmla="*/ 306280 w 306280"/>
                <a:gd name="connsiteY2" fmla="*/ 363531 h 363531"/>
                <a:gd name="connsiteX3" fmla="*/ 0 w 306280"/>
                <a:gd name="connsiteY3" fmla="*/ 351579 h 363531"/>
                <a:gd name="connsiteX0" fmla="*/ 0 w 306280"/>
                <a:gd name="connsiteY0" fmla="*/ 351579 h 363531"/>
                <a:gd name="connsiteX1" fmla="*/ 23822 w 306280"/>
                <a:gd name="connsiteY1" fmla="*/ 0 h 363531"/>
                <a:gd name="connsiteX2" fmla="*/ 306280 w 306280"/>
                <a:gd name="connsiteY2" fmla="*/ 363531 h 363531"/>
                <a:gd name="connsiteX3" fmla="*/ 0 w 306280"/>
                <a:gd name="connsiteY3" fmla="*/ 351579 h 363531"/>
              </a:gdLst>
              <a:ahLst/>
              <a:cxnLst>
                <a:cxn ang="0">
                  <a:pos x="connsiteX0" y="connsiteY0"/>
                </a:cxn>
                <a:cxn ang="0">
                  <a:pos x="connsiteX1" y="connsiteY1"/>
                </a:cxn>
                <a:cxn ang="0">
                  <a:pos x="connsiteX2" y="connsiteY2"/>
                </a:cxn>
                <a:cxn ang="0">
                  <a:pos x="connsiteX3" y="connsiteY3"/>
                </a:cxn>
              </a:cxnLst>
              <a:rect l="l" t="t" r="r" b="b"/>
              <a:pathLst>
                <a:path w="306280" h="363531">
                  <a:moveTo>
                    <a:pt x="0" y="351579"/>
                  </a:moveTo>
                  <a:lnTo>
                    <a:pt x="23822" y="0"/>
                  </a:lnTo>
                  <a:lnTo>
                    <a:pt x="306280" y="363531"/>
                  </a:lnTo>
                  <a:lnTo>
                    <a:pt x="0" y="351579"/>
                  </a:lnTo>
                  <a:close/>
                </a:path>
              </a:pathLst>
            </a:custGeom>
            <a:solidFill>
              <a:srgbClr val="000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Trapezoid 29">
              <a:extLst>
                <a:ext uri="{FF2B5EF4-FFF2-40B4-BE49-F238E27FC236}">
                  <a16:creationId xmlns:a16="http://schemas.microsoft.com/office/drawing/2014/main" xmlns="" id="{099A34AD-165E-4C3E-B0F1-E4FA32522395}"/>
                </a:ext>
              </a:extLst>
            </p:cNvPr>
            <p:cNvSpPr/>
            <p:nvPr/>
          </p:nvSpPr>
          <p:spPr>
            <a:xfrm rot="16200000">
              <a:off x="4767812" y="3704593"/>
              <a:ext cx="872197" cy="1631852"/>
            </a:xfrm>
            <a:prstGeom prst="trapezoid">
              <a:avLst/>
            </a:prstGeom>
            <a:gradFill flip="none" rotWithShape="1">
              <a:gsLst>
                <a:gs pos="21000">
                  <a:srgbClr val="0082DA"/>
                </a:gs>
                <a:gs pos="63000">
                  <a:srgbClr val="00006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ight Triangle 30">
              <a:extLst>
                <a:ext uri="{FF2B5EF4-FFF2-40B4-BE49-F238E27FC236}">
                  <a16:creationId xmlns:a16="http://schemas.microsoft.com/office/drawing/2014/main" xmlns="" id="{A67A4206-5D7D-4E9A-A6D4-C8A1733F20FB}"/>
                </a:ext>
              </a:extLst>
            </p:cNvPr>
            <p:cNvSpPr/>
            <p:nvPr/>
          </p:nvSpPr>
          <p:spPr>
            <a:xfrm>
              <a:off x="3951885" y="4457216"/>
              <a:ext cx="312529" cy="282910"/>
            </a:xfrm>
            <a:prstGeom prst="rtTriangle">
              <a:avLst/>
            </a:prstGeom>
            <a:solidFill>
              <a:srgbClr val="000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Isosceles Triangle 6">
              <a:extLst>
                <a:ext uri="{FF2B5EF4-FFF2-40B4-BE49-F238E27FC236}">
                  <a16:creationId xmlns:a16="http://schemas.microsoft.com/office/drawing/2014/main" xmlns="" id="{917A4B29-8733-488B-A6B3-EA6672C1A84A}"/>
                </a:ext>
              </a:extLst>
            </p:cNvPr>
            <p:cNvSpPr/>
            <p:nvPr/>
          </p:nvSpPr>
          <p:spPr>
            <a:xfrm flipV="1">
              <a:off x="3951885" y="4457216"/>
              <a:ext cx="1899138" cy="998805"/>
            </a:xfrm>
            <a:custGeom>
              <a:avLst/>
              <a:gdLst>
                <a:gd name="connsiteX0" fmla="*/ 0 w 1871003"/>
                <a:gd name="connsiteY0" fmla="*/ 872196 h 872196"/>
                <a:gd name="connsiteX1" fmla="*/ 857537 w 1871003"/>
                <a:gd name="connsiteY1" fmla="*/ 0 h 872196"/>
                <a:gd name="connsiteX2" fmla="*/ 1871003 w 1871003"/>
                <a:gd name="connsiteY2" fmla="*/ 872196 h 872196"/>
                <a:gd name="connsiteX3" fmla="*/ 0 w 1871003"/>
                <a:gd name="connsiteY3" fmla="*/ 872196 h 872196"/>
                <a:gd name="connsiteX0" fmla="*/ 0 w 1899138"/>
                <a:gd name="connsiteY0" fmla="*/ 998805 h 998805"/>
                <a:gd name="connsiteX1" fmla="*/ 885672 w 1899138"/>
                <a:gd name="connsiteY1" fmla="*/ 0 h 998805"/>
                <a:gd name="connsiteX2" fmla="*/ 1899138 w 1899138"/>
                <a:gd name="connsiteY2" fmla="*/ 872196 h 998805"/>
                <a:gd name="connsiteX3" fmla="*/ 0 w 1899138"/>
                <a:gd name="connsiteY3" fmla="*/ 998805 h 998805"/>
              </a:gdLst>
              <a:ahLst/>
              <a:cxnLst>
                <a:cxn ang="0">
                  <a:pos x="connsiteX0" y="connsiteY0"/>
                </a:cxn>
                <a:cxn ang="0">
                  <a:pos x="connsiteX1" y="connsiteY1"/>
                </a:cxn>
                <a:cxn ang="0">
                  <a:pos x="connsiteX2" y="connsiteY2"/>
                </a:cxn>
                <a:cxn ang="0">
                  <a:pos x="connsiteX3" y="connsiteY3"/>
                </a:cxn>
              </a:cxnLst>
              <a:rect l="l" t="t" r="r" b="b"/>
              <a:pathLst>
                <a:path w="1899138" h="998805">
                  <a:moveTo>
                    <a:pt x="0" y="998805"/>
                  </a:moveTo>
                  <a:lnTo>
                    <a:pt x="885672" y="0"/>
                  </a:lnTo>
                  <a:lnTo>
                    <a:pt x="1899138" y="872196"/>
                  </a:lnTo>
                  <a:lnTo>
                    <a:pt x="0" y="998805"/>
                  </a:lnTo>
                  <a:close/>
                </a:path>
              </a:pathLst>
            </a:custGeom>
            <a:gradFill flip="none" rotWithShape="1">
              <a:gsLst>
                <a:gs pos="0">
                  <a:srgbClr val="0099FF"/>
                </a:gs>
                <a:gs pos="90000">
                  <a:srgbClr val="00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2700"/>
            </a:p>
          </p:txBody>
        </p:sp>
        <p:sp>
          <p:nvSpPr>
            <p:cNvPr id="33" name="Isosceles Triangle 9">
              <a:extLst>
                <a:ext uri="{FF2B5EF4-FFF2-40B4-BE49-F238E27FC236}">
                  <a16:creationId xmlns:a16="http://schemas.microsoft.com/office/drawing/2014/main" xmlns="" id="{57381718-A75E-44E7-B5B5-6EE25572615F}"/>
                </a:ext>
              </a:extLst>
            </p:cNvPr>
            <p:cNvSpPr/>
            <p:nvPr/>
          </p:nvSpPr>
          <p:spPr>
            <a:xfrm>
              <a:off x="5505057" y="4593087"/>
              <a:ext cx="514780" cy="363531"/>
            </a:xfrm>
            <a:custGeom>
              <a:avLst/>
              <a:gdLst>
                <a:gd name="connsiteX0" fmla="*/ 0 w 363146"/>
                <a:gd name="connsiteY0" fmla="*/ 363531 h 363531"/>
                <a:gd name="connsiteX1" fmla="*/ 181573 w 363146"/>
                <a:gd name="connsiteY1" fmla="*/ 0 h 363531"/>
                <a:gd name="connsiteX2" fmla="*/ 363146 w 363146"/>
                <a:gd name="connsiteY2" fmla="*/ 363531 h 363531"/>
                <a:gd name="connsiteX3" fmla="*/ 0 w 363146"/>
                <a:gd name="connsiteY3" fmla="*/ 363531 h 363531"/>
                <a:gd name="connsiteX0" fmla="*/ 0 w 514780"/>
                <a:gd name="connsiteY0" fmla="*/ 290011 h 363531"/>
                <a:gd name="connsiteX1" fmla="*/ 333207 w 514780"/>
                <a:gd name="connsiteY1" fmla="*/ 0 h 363531"/>
                <a:gd name="connsiteX2" fmla="*/ 514780 w 514780"/>
                <a:gd name="connsiteY2" fmla="*/ 363531 h 363531"/>
                <a:gd name="connsiteX3" fmla="*/ 0 w 514780"/>
                <a:gd name="connsiteY3" fmla="*/ 290011 h 363531"/>
              </a:gdLst>
              <a:ahLst/>
              <a:cxnLst>
                <a:cxn ang="0">
                  <a:pos x="connsiteX0" y="connsiteY0"/>
                </a:cxn>
                <a:cxn ang="0">
                  <a:pos x="connsiteX1" y="connsiteY1"/>
                </a:cxn>
                <a:cxn ang="0">
                  <a:pos x="connsiteX2" y="connsiteY2"/>
                </a:cxn>
                <a:cxn ang="0">
                  <a:pos x="connsiteX3" y="connsiteY3"/>
                </a:cxn>
              </a:cxnLst>
              <a:rect l="l" t="t" r="r" b="b"/>
              <a:pathLst>
                <a:path w="514780" h="363531">
                  <a:moveTo>
                    <a:pt x="0" y="290011"/>
                  </a:moveTo>
                  <a:lnTo>
                    <a:pt x="333207" y="0"/>
                  </a:lnTo>
                  <a:lnTo>
                    <a:pt x="514780" y="363531"/>
                  </a:lnTo>
                  <a:lnTo>
                    <a:pt x="0" y="290011"/>
                  </a:lnTo>
                  <a:close/>
                </a:path>
              </a:pathLst>
            </a:custGeom>
            <a:solidFill>
              <a:srgbClr val="000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TextBox 33">
              <a:extLst>
                <a:ext uri="{FF2B5EF4-FFF2-40B4-BE49-F238E27FC236}">
                  <a16:creationId xmlns:a16="http://schemas.microsoft.com/office/drawing/2014/main" xmlns="" id="{A18BB6EC-E1FB-47ED-AA38-67CBCA2D36C0}"/>
                </a:ext>
              </a:extLst>
            </p:cNvPr>
            <p:cNvSpPr txBox="1"/>
            <p:nvPr/>
          </p:nvSpPr>
          <p:spPr>
            <a:xfrm>
              <a:off x="4382128" y="4498434"/>
              <a:ext cx="1061144" cy="677109"/>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cs typeface="Roboto" panose="02000000000000000000" pitchFamily="2" charset="0"/>
                </a:rPr>
                <a:t>03</a:t>
              </a:r>
            </a:p>
          </p:txBody>
        </p:sp>
        <p:sp>
          <p:nvSpPr>
            <p:cNvPr id="35" name="TextBox 34">
              <a:extLst>
                <a:ext uri="{FF2B5EF4-FFF2-40B4-BE49-F238E27FC236}">
                  <a16:creationId xmlns:a16="http://schemas.microsoft.com/office/drawing/2014/main" xmlns="" id="{482EA730-8516-43DE-96C1-7D0341042395}"/>
                </a:ext>
              </a:extLst>
            </p:cNvPr>
            <p:cNvSpPr txBox="1"/>
            <p:nvPr/>
          </p:nvSpPr>
          <p:spPr>
            <a:xfrm>
              <a:off x="4730776" y="1717278"/>
              <a:ext cx="1360810" cy="307777"/>
            </a:xfrm>
            <a:prstGeom prst="rect">
              <a:avLst/>
            </a:prstGeom>
            <a:noFill/>
          </p:spPr>
          <p:txBody>
            <a:bodyPr wrap="square" rtlCol="0">
              <a:spAutoFit/>
            </a:bodyPr>
            <a:lstStyle/>
            <a:p>
              <a:pPr algn="ctr"/>
              <a:r>
                <a:rPr lang="en-US" sz="2400" b="1"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PIPELINE</a:t>
              </a:r>
            </a:p>
          </p:txBody>
        </p:sp>
        <p:sp>
          <p:nvSpPr>
            <p:cNvPr id="36" name="TextBox 35">
              <a:extLst>
                <a:ext uri="{FF2B5EF4-FFF2-40B4-BE49-F238E27FC236}">
                  <a16:creationId xmlns:a16="http://schemas.microsoft.com/office/drawing/2014/main" xmlns="" id="{3AA0A963-7F67-4071-95A3-19EAC58238B1}"/>
                </a:ext>
              </a:extLst>
            </p:cNvPr>
            <p:cNvSpPr txBox="1"/>
            <p:nvPr/>
          </p:nvSpPr>
          <p:spPr>
            <a:xfrm>
              <a:off x="4711465" y="2063735"/>
              <a:ext cx="1360810" cy="2000547"/>
            </a:xfrm>
            <a:prstGeom prst="rect">
              <a:avLst/>
            </a:prstGeom>
            <a:noFill/>
          </p:spPr>
          <p:txBody>
            <a:bodyPr wrap="square" rtlCol="0">
              <a:spAutoFit/>
            </a:bodyPr>
            <a:lstStyle/>
            <a:p>
              <a:pPr algn="just"/>
              <a:r>
                <a:rPr lang="en-US" sz="1575" dirty="0">
                  <a:solidFill>
                    <a:schemeClr val="bg1">
                      <a:lumMod val="95000"/>
                    </a:schemeClr>
                  </a:solidFill>
                </a:rPr>
                <a:t>Lorem ipsum dolor sit amet, consectetuer adipiscing elit. Maecenas porttitor congue massa. Fusce posuere, magna sed pulvinar ultricies, purus lectus malesuada libero, sit amet commodo magna eros quis urna.</a:t>
              </a:r>
            </a:p>
            <a:p>
              <a:pPr algn="just"/>
              <a:endParaRPr lang="en-US" sz="1575" dirty="0">
                <a:solidFill>
                  <a:schemeClr val="bg1">
                    <a:lumMod val="95000"/>
                  </a:schemeClr>
                </a:solidFill>
              </a:endParaRPr>
            </a:p>
          </p:txBody>
        </p:sp>
        <p:pic>
          <p:nvPicPr>
            <p:cNvPr id="51" name="Graphic 50" descr="Single gear">
              <a:extLst>
                <a:ext uri="{FF2B5EF4-FFF2-40B4-BE49-F238E27FC236}">
                  <a16:creationId xmlns:a16="http://schemas.microsoft.com/office/drawing/2014/main" xmlns="" id="{01978718-20FE-4E87-BB6B-AE35998F457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082803" y="1127961"/>
              <a:ext cx="548640" cy="548640"/>
            </a:xfrm>
            <a:prstGeom prst="rect">
              <a:avLst/>
            </a:prstGeom>
          </p:spPr>
        </p:pic>
      </p:grpSp>
      <p:grpSp>
        <p:nvGrpSpPr>
          <p:cNvPr id="9" name="Group 8">
            <a:extLst>
              <a:ext uri="{FF2B5EF4-FFF2-40B4-BE49-F238E27FC236}">
                <a16:creationId xmlns:a16="http://schemas.microsoft.com/office/drawing/2014/main" xmlns="" id="{EBA939A6-60E8-419F-B629-B859DC7BCD76}"/>
              </a:ext>
            </a:extLst>
          </p:cNvPr>
          <p:cNvGrpSpPr/>
          <p:nvPr/>
        </p:nvGrpSpPr>
        <p:grpSpPr>
          <a:xfrm>
            <a:off x="3271247" y="1"/>
            <a:ext cx="3376247" cy="7114151"/>
            <a:chOff x="2180831" y="0"/>
            <a:chExt cx="2250831" cy="4742767"/>
          </a:xfrm>
        </p:grpSpPr>
        <p:sp>
          <p:nvSpPr>
            <p:cNvPr id="38" name="Rectangle 37">
              <a:extLst>
                <a:ext uri="{FF2B5EF4-FFF2-40B4-BE49-F238E27FC236}">
                  <a16:creationId xmlns:a16="http://schemas.microsoft.com/office/drawing/2014/main" xmlns="" id="{F703C76C-4E37-40B1-9780-473097C6D85B}"/>
                </a:ext>
              </a:extLst>
            </p:cNvPr>
            <p:cNvSpPr/>
            <p:nvPr/>
          </p:nvSpPr>
          <p:spPr>
            <a:xfrm>
              <a:off x="2793345" y="0"/>
              <a:ext cx="1631852" cy="3566037"/>
            </a:xfrm>
            <a:prstGeom prst="rect">
              <a:avLst/>
            </a:prstGeom>
            <a:gradFill flip="none" rotWithShape="1">
              <a:gsLst>
                <a:gs pos="0">
                  <a:srgbClr val="F46136"/>
                </a:gs>
                <a:gs pos="90000">
                  <a:srgbClr val="F461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9" name="Isosceles Triangle 9">
              <a:extLst>
                <a:ext uri="{FF2B5EF4-FFF2-40B4-BE49-F238E27FC236}">
                  <a16:creationId xmlns:a16="http://schemas.microsoft.com/office/drawing/2014/main" xmlns="" id="{812753AA-9705-4207-8988-DE2AD481BED5}"/>
                </a:ext>
              </a:extLst>
            </p:cNvPr>
            <p:cNvSpPr/>
            <p:nvPr/>
          </p:nvSpPr>
          <p:spPr>
            <a:xfrm>
              <a:off x="4222414" y="3371166"/>
              <a:ext cx="209248" cy="189917"/>
            </a:xfrm>
            <a:custGeom>
              <a:avLst/>
              <a:gdLst>
                <a:gd name="connsiteX0" fmla="*/ 0 w 363146"/>
                <a:gd name="connsiteY0" fmla="*/ 363531 h 363531"/>
                <a:gd name="connsiteX1" fmla="*/ 181573 w 363146"/>
                <a:gd name="connsiteY1" fmla="*/ 0 h 363531"/>
                <a:gd name="connsiteX2" fmla="*/ 363146 w 363146"/>
                <a:gd name="connsiteY2" fmla="*/ 363531 h 363531"/>
                <a:gd name="connsiteX3" fmla="*/ 0 w 363146"/>
                <a:gd name="connsiteY3" fmla="*/ 363531 h 363531"/>
                <a:gd name="connsiteX0" fmla="*/ 0 w 514780"/>
                <a:gd name="connsiteY0" fmla="*/ 290011 h 363531"/>
                <a:gd name="connsiteX1" fmla="*/ 333207 w 514780"/>
                <a:gd name="connsiteY1" fmla="*/ 0 h 363531"/>
                <a:gd name="connsiteX2" fmla="*/ 514780 w 514780"/>
                <a:gd name="connsiteY2" fmla="*/ 363531 h 363531"/>
                <a:gd name="connsiteX3" fmla="*/ 0 w 514780"/>
                <a:gd name="connsiteY3" fmla="*/ 290011 h 363531"/>
                <a:gd name="connsiteX0" fmla="*/ 0 w 306280"/>
                <a:gd name="connsiteY0" fmla="*/ 351579 h 363531"/>
                <a:gd name="connsiteX1" fmla="*/ 124707 w 306280"/>
                <a:gd name="connsiteY1" fmla="*/ 0 h 363531"/>
                <a:gd name="connsiteX2" fmla="*/ 306280 w 306280"/>
                <a:gd name="connsiteY2" fmla="*/ 363531 h 363531"/>
                <a:gd name="connsiteX3" fmla="*/ 0 w 306280"/>
                <a:gd name="connsiteY3" fmla="*/ 351579 h 363531"/>
                <a:gd name="connsiteX0" fmla="*/ 0 w 306280"/>
                <a:gd name="connsiteY0" fmla="*/ 351579 h 363531"/>
                <a:gd name="connsiteX1" fmla="*/ 23822 w 306280"/>
                <a:gd name="connsiteY1" fmla="*/ 0 h 363531"/>
                <a:gd name="connsiteX2" fmla="*/ 306280 w 306280"/>
                <a:gd name="connsiteY2" fmla="*/ 363531 h 363531"/>
                <a:gd name="connsiteX3" fmla="*/ 0 w 306280"/>
                <a:gd name="connsiteY3" fmla="*/ 351579 h 363531"/>
              </a:gdLst>
              <a:ahLst/>
              <a:cxnLst>
                <a:cxn ang="0">
                  <a:pos x="connsiteX0" y="connsiteY0"/>
                </a:cxn>
                <a:cxn ang="0">
                  <a:pos x="connsiteX1" y="connsiteY1"/>
                </a:cxn>
                <a:cxn ang="0">
                  <a:pos x="connsiteX2" y="connsiteY2"/>
                </a:cxn>
                <a:cxn ang="0">
                  <a:pos x="connsiteX3" y="connsiteY3"/>
                </a:cxn>
              </a:cxnLst>
              <a:rect l="l" t="t" r="r" b="b"/>
              <a:pathLst>
                <a:path w="306280" h="363531">
                  <a:moveTo>
                    <a:pt x="0" y="351579"/>
                  </a:moveTo>
                  <a:lnTo>
                    <a:pt x="23822" y="0"/>
                  </a:lnTo>
                  <a:lnTo>
                    <a:pt x="306280" y="363531"/>
                  </a:lnTo>
                  <a:lnTo>
                    <a:pt x="0" y="351579"/>
                  </a:lnTo>
                  <a:close/>
                </a:path>
              </a:pathLst>
            </a:cu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0" name="Trapezoid 39">
              <a:extLst>
                <a:ext uri="{FF2B5EF4-FFF2-40B4-BE49-F238E27FC236}">
                  <a16:creationId xmlns:a16="http://schemas.microsoft.com/office/drawing/2014/main" xmlns="" id="{7B371FB2-B3B8-451D-B9BA-70F64EF5C44B}"/>
                </a:ext>
              </a:extLst>
            </p:cNvPr>
            <p:cNvSpPr/>
            <p:nvPr/>
          </p:nvSpPr>
          <p:spPr>
            <a:xfrm rot="16200000">
              <a:off x="2996758" y="2991339"/>
              <a:ext cx="872197" cy="1631852"/>
            </a:xfrm>
            <a:prstGeom prst="trapezoid">
              <a:avLst/>
            </a:prstGeom>
            <a:gradFill flip="none" rotWithShape="1">
              <a:gsLst>
                <a:gs pos="21000">
                  <a:srgbClr val="F89374"/>
                </a:gs>
                <a:gs pos="63000">
                  <a:srgbClr val="CF3A0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1" name="Right Triangle 40">
              <a:extLst>
                <a:ext uri="{FF2B5EF4-FFF2-40B4-BE49-F238E27FC236}">
                  <a16:creationId xmlns:a16="http://schemas.microsoft.com/office/drawing/2014/main" xmlns="" id="{BA613EE1-7393-499B-9AE6-01FAD2942BF4}"/>
                </a:ext>
              </a:extLst>
            </p:cNvPr>
            <p:cNvSpPr/>
            <p:nvPr/>
          </p:nvSpPr>
          <p:spPr>
            <a:xfrm>
              <a:off x="2180831" y="3743962"/>
              <a:ext cx="312529" cy="282910"/>
            </a:xfrm>
            <a:prstGeom prst="rtTriangle">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2" name="Isosceles Triangle 6">
              <a:extLst>
                <a:ext uri="{FF2B5EF4-FFF2-40B4-BE49-F238E27FC236}">
                  <a16:creationId xmlns:a16="http://schemas.microsoft.com/office/drawing/2014/main" xmlns="" id="{9C6D9467-161C-46AB-9EDE-5919DFB76828}"/>
                </a:ext>
              </a:extLst>
            </p:cNvPr>
            <p:cNvSpPr/>
            <p:nvPr/>
          </p:nvSpPr>
          <p:spPr>
            <a:xfrm flipV="1">
              <a:off x="2180831" y="3743962"/>
              <a:ext cx="1899138" cy="998805"/>
            </a:xfrm>
            <a:custGeom>
              <a:avLst/>
              <a:gdLst>
                <a:gd name="connsiteX0" fmla="*/ 0 w 1871003"/>
                <a:gd name="connsiteY0" fmla="*/ 872196 h 872196"/>
                <a:gd name="connsiteX1" fmla="*/ 857537 w 1871003"/>
                <a:gd name="connsiteY1" fmla="*/ 0 h 872196"/>
                <a:gd name="connsiteX2" fmla="*/ 1871003 w 1871003"/>
                <a:gd name="connsiteY2" fmla="*/ 872196 h 872196"/>
                <a:gd name="connsiteX3" fmla="*/ 0 w 1871003"/>
                <a:gd name="connsiteY3" fmla="*/ 872196 h 872196"/>
                <a:gd name="connsiteX0" fmla="*/ 0 w 1899138"/>
                <a:gd name="connsiteY0" fmla="*/ 998805 h 998805"/>
                <a:gd name="connsiteX1" fmla="*/ 885672 w 1899138"/>
                <a:gd name="connsiteY1" fmla="*/ 0 h 998805"/>
                <a:gd name="connsiteX2" fmla="*/ 1899138 w 1899138"/>
                <a:gd name="connsiteY2" fmla="*/ 872196 h 998805"/>
                <a:gd name="connsiteX3" fmla="*/ 0 w 1899138"/>
                <a:gd name="connsiteY3" fmla="*/ 998805 h 998805"/>
              </a:gdLst>
              <a:ahLst/>
              <a:cxnLst>
                <a:cxn ang="0">
                  <a:pos x="connsiteX0" y="connsiteY0"/>
                </a:cxn>
                <a:cxn ang="0">
                  <a:pos x="connsiteX1" y="connsiteY1"/>
                </a:cxn>
                <a:cxn ang="0">
                  <a:pos x="connsiteX2" y="connsiteY2"/>
                </a:cxn>
                <a:cxn ang="0">
                  <a:pos x="connsiteX3" y="connsiteY3"/>
                </a:cxn>
              </a:cxnLst>
              <a:rect l="l" t="t" r="r" b="b"/>
              <a:pathLst>
                <a:path w="1899138" h="998805">
                  <a:moveTo>
                    <a:pt x="0" y="998805"/>
                  </a:moveTo>
                  <a:lnTo>
                    <a:pt x="885672" y="0"/>
                  </a:lnTo>
                  <a:lnTo>
                    <a:pt x="1899138" y="872196"/>
                  </a:lnTo>
                  <a:lnTo>
                    <a:pt x="0" y="998805"/>
                  </a:lnTo>
                  <a:close/>
                </a:path>
              </a:pathLst>
            </a:custGeom>
            <a:gradFill flip="none" rotWithShape="1">
              <a:gsLst>
                <a:gs pos="0">
                  <a:srgbClr val="F46136"/>
                </a:gs>
                <a:gs pos="90000">
                  <a:srgbClr val="CF3A0B"/>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3" name="Isosceles Triangle 9">
              <a:extLst>
                <a:ext uri="{FF2B5EF4-FFF2-40B4-BE49-F238E27FC236}">
                  <a16:creationId xmlns:a16="http://schemas.microsoft.com/office/drawing/2014/main" xmlns="" id="{C6C39855-9534-4245-9232-49E9D28AD699}"/>
                </a:ext>
              </a:extLst>
            </p:cNvPr>
            <p:cNvSpPr/>
            <p:nvPr/>
          </p:nvSpPr>
          <p:spPr>
            <a:xfrm>
              <a:off x="3734003" y="3879833"/>
              <a:ext cx="514780" cy="363531"/>
            </a:xfrm>
            <a:custGeom>
              <a:avLst/>
              <a:gdLst>
                <a:gd name="connsiteX0" fmla="*/ 0 w 363146"/>
                <a:gd name="connsiteY0" fmla="*/ 363531 h 363531"/>
                <a:gd name="connsiteX1" fmla="*/ 181573 w 363146"/>
                <a:gd name="connsiteY1" fmla="*/ 0 h 363531"/>
                <a:gd name="connsiteX2" fmla="*/ 363146 w 363146"/>
                <a:gd name="connsiteY2" fmla="*/ 363531 h 363531"/>
                <a:gd name="connsiteX3" fmla="*/ 0 w 363146"/>
                <a:gd name="connsiteY3" fmla="*/ 363531 h 363531"/>
                <a:gd name="connsiteX0" fmla="*/ 0 w 514780"/>
                <a:gd name="connsiteY0" fmla="*/ 290011 h 363531"/>
                <a:gd name="connsiteX1" fmla="*/ 333207 w 514780"/>
                <a:gd name="connsiteY1" fmla="*/ 0 h 363531"/>
                <a:gd name="connsiteX2" fmla="*/ 514780 w 514780"/>
                <a:gd name="connsiteY2" fmla="*/ 363531 h 363531"/>
                <a:gd name="connsiteX3" fmla="*/ 0 w 514780"/>
                <a:gd name="connsiteY3" fmla="*/ 290011 h 363531"/>
              </a:gdLst>
              <a:ahLst/>
              <a:cxnLst>
                <a:cxn ang="0">
                  <a:pos x="connsiteX0" y="connsiteY0"/>
                </a:cxn>
                <a:cxn ang="0">
                  <a:pos x="connsiteX1" y="connsiteY1"/>
                </a:cxn>
                <a:cxn ang="0">
                  <a:pos x="connsiteX2" y="connsiteY2"/>
                </a:cxn>
                <a:cxn ang="0">
                  <a:pos x="connsiteX3" y="connsiteY3"/>
                </a:cxn>
              </a:cxnLst>
              <a:rect l="l" t="t" r="r" b="b"/>
              <a:pathLst>
                <a:path w="514780" h="363531">
                  <a:moveTo>
                    <a:pt x="0" y="290011"/>
                  </a:moveTo>
                  <a:lnTo>
                    <a:pt x="333207" y="0"/>
                  </a:lnTo>
                  <a:lnTo>
                    <a:pt x="514780" y="363531"/>
                  </a:lnTo>
                  <a:lnTo>
                    <a:pt x="0" y="290011"/>
                  </a:lnTo>
                  <a:close/>
                </a:path>
              </a:pathLst>
            </a:cu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TextBox 43">
              <a:extLst>
                <a:ext uri="{FF2B5EF4-FFF2-40B4-BE49-F238E27FC236}">
                  <a16:creationId xmlns:a16="http://schemas.microsoft.com/office/drawing/2014/main" xmlns="" id="{E4F0FBC9-E337-497F-BFC5-B9B0621273B7}"/>
                </a:ext>
              </a:extLst>
            </p:cNvPr>
            <p:cNvSpPr txBox="1"/>
            <p:nvPr/>
          </p:nvSpPr>
          <p:spPr>
            <a:xfrm>
              <a:off x="2611074" y="3785180"/>
              <a:ext cx="1061144" cy="677109"/>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cs typeface="Roboto" panose="02000000000000000000" pitchFamily="2" charset="0"/>
                </a:rPr>
                <a:t>04</a:t>
              </a:r>
            </a:p>
          </p:txBody>
        </p:sp>
        <p:sp>
          <p:nvSpPr>
            <p:cNvPr id="45" name="TextBox 44">
              <a:extLst>
                <a:ext uri="{FF2B5EF4-FFF2-40B4-BE49-F238E27FC236}">
                  <a16:creationId xmlns:a16="http://schemas.microsoft.com/office/drawing/2014/main" xmlns="" id="{B573AAD0-5260-423A-BEE4-A7F587F78549}"/>
                </a:ext>
              </a:extLst>
            </p:cNvPr>
            <p:cNvSpPr txBox="1"/>
            <p:nvPr/>
          </p:nvSpPr>
          <p:spPr>
            <a:xfrm>
              <a:off x="2932510" y="821561"/>
              <a:ext cx="1360810" cy="307777"/>
            </a:xfrm>
            <a:prstGeom prst="rect">
              <a:avLst/>
            </a:prstGeom>
            <a:noFill/>
          </p:spPr>
          <p:txBody>
            <a:bodyPr wrap="square" rtlCol="0">
              <a:spAutoFit/>
            </a:bodyPr>
            <a:lstStyle/>
            <a:p>
              <a:pPr algn="ctr"/>
              <a:r>
                <a:rPr lang="en-US" sz="2400" b="1"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PIPELINE </a:t>
              </a:r>
            </a:p>
          </p:txBody>
        </p:sp>
        <p:sp>
          <p:nvSpPr>
            <p:cNvPr id="46" name="TextBox 45">
              <a:extLst>
                <a:ext uri="{FF2B5EF4-FFF2-40B4-BE49-F238E27FC236}">
                  <a16:creationId xmlns:a16="http://schemas.microsoft.com/office/drawing/2014/main" xmlns="" id="{5DBCFB37-6CF8-4420-92FB-CC490A8C7D88}"/>
                </a:ext>
              </a:extLst>
            </p:cNvPr>
            <p:cNvSpPr txBox="1"/>
            <p:nvPr/>
          </p:nvSpPr>
          <p:spPr>
            <a:xfrm>
              <a:off x="2928866" y="1186209"/>
              <a:ext cx="1360810" cy="2000547"/>
            </a:xfrm>
            <a:prstGeom prst="rect">
              <a:avLst/>
            </a:prstGeom>
            <a:noFill/>
          </p:spPr>
          <p:txBody>
            <a:bodyPr wrap="square" rtlCol="0">
              <a:spAutoFit/>
            </a:bodyPr>
            <a:lstStyle/>
            <a:p>
              <a:pPr algn="just"/>
              <a:r>
                <a:rPr lang="en-US" sz="1575" dirty="0">
                  <a:solidFill>
                    <a:schemeClr val="bg1">
                      <a:lumMod val="95000"/>
                    </a:schemeClr>
                  </a:solidFill>
                </a:rPr>
                <a:t>Lorem ipsum dolor sit amet, consectetuer adipiscing elit. Maecenas porttitor congue massa. Fusce posuere, magna sed pulvinar ultricies, purus lectus malesuada libero, sit amet commodo magna eros quis urna.</a:t>
              </a:r>
            </a:p>
            <a:p>
              <a:pPr algn="just"/>
              <a:endParaRPr lang="en-US" sz="1575" dirty="0">
                <a:solidFill>
                  <a:schemeClr val="bg1">
                    <a:lumMod val="95000"/>
                  </a:schemeClr>
                </a:solidFill>
              </a:endParaRPr>
            </a:p>
          </p:txBody>
        </p:sp>
        <p:pic>
          <p:nvPicPr>
            <p:cNvPr id="53" name="Graphic 52" descr="Bank">
              <a:extLst>
                <a:ext uri="{FF2B5EF4-FFF2-40B4-BE49-F238E27FC236}">
                  <a16:creationId xmlns:a16="http://schemas.microsoft.com/office/drawing/2014/main" xmlns="" id="{B875939B-E46B-4F74-A818-E76560F7F37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314952" y="272921"/>
              <a:ext cx="548640" cy="548640"/>
            </a:xfrm>
            <a:prstGeom prst="rect">
              <a:avLst/>
            </a:prstGeom>
          </p:spPr>
        </p:pic>
      </p:grpSp>
    </p:spTree>
    <p:extLst>
      <p:ext uri="{BB962C8B-B14F-4D97-AF65-F5344CB8AC3E}">
        <p14:creationId xmlns:p14="http://schemas.microsoft.com/office/powerpoint/2010/main" val="39641029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14:presetBounceEnd="44000">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14:bounceEnd="44000">
                                          <p:cBhvr additive="base">
                                            <p:cTn id="17" dur="500" fill="hold"/>
                                            <p:tgtEl>
                                              <p:spTgt spid="3"/>
                                            </p:tgtEl>
                                            <p:attrNameLst>
                                              <p:attrName>ppt_x</p:attrName>
                                            </p:attrNameLst>
                                          </p:cBhvr>
                                          <p:tavLst>
                                            <p:tav tm="0">
                                              <p:val>
                                                <p:strVal val="#ppt_x"/>
                                              </p:val>
                                            </p:tav>
                                            <p:tav tm="100000">
                                              <p:val>
                                                <p:strVal val="#ppt_x"/>
                                              </p:val>
                                            </p:tav>
                                          </p:tavLst>
                                        </p:anim>
                                        <p:anim calcmode="lin" valueType="num" p14:bounceEnd="44000">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14:presetBounceEnd="44000">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14:bounceEnd="44000">
                                          <p:cBhvr additive="base">
                                            <p:cTn id="27" dur="500" fill="hold"/>
                                            <p:tgtEl>
                                              <p:spTgt spid="4"/>
                                            </p:tgtEl>
                                            <p:attrNameLst>
                                              <p:attrName>ppt_x</p:attrName>
                                            </p:attrNameLst>
                                          </p:cBhvr>
                                          <p:tavLst>
                                            <p:tav tm="0">
                                              <p:val>
                                                <p:strVal val="#ppt_x"/>
                                              </p:val>
                                            </p:tav>
                                            <p:tav tm="100000">
                                              <p:val>
                                                <p:strVal val="#ppt_x"/>
                                              </p:val>
                                            </p:tav>
                                          </p:tavLst>
                                        </p:anim>
                                        <p:anim calcmode="lin" valueType="num" p14:bounceEnd="44000">
                                          <p:cBhvr additive="base">
                                            <p:cTn id="28" dur="500" fill="hold"/>
                                            <p:tgtEl>
                                              <p:spTgt spid="4"/>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14:presetBounceEnd="44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4000">
                                          <p:cBhvr additive="base">
                                            <p:cTn id="37"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7" grpId="0" animBg="1"/>
          <p:bldP spid="17"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7" grpId="0" animBg="1"/>
          <p:bldP spid="17" grpId="0" animBg="1"/>
          <p:bldP spid="13" grpId="0" animBg="1"/>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9" name="Group 19"/>
          <p:cNvGrpSpPr/>
          <p:nvPr/>
        </p:nvGrpSpPr>
        <p:grpSpPr>
          <a:xfrm>
            <a:off x="14258508" y="1322507"/>
            <a:ext cx="3018626" cy="3018626"/>
            <a:chOff x="0" y="0"/>
            <a:chExt cx="4024835" cy="4024835"/>
          </a:xfrm>
        </p:grpSpPr>
        <p:pic>
          <p:nvPicPr>
            <p:cNvPr id="20" name="Picture 20"/>
            <p:cNvPicPr>
              <a:picLocks noChangeAspect="1"/>
            </p:cNvPicPr>
            <p:nvPr/>
          </p:nvPicPr>
          <p:blipFill>
            <a:blip r:embed="rId4"/>
            <a:srcRect l="16687" r="16687"/>
            <a:stretch>
              <a:fillRect/>
            </a:stretch>
          </p:blipFill>
          <p:spPr>
            <a:xfrm>
              <a:off x="0" y="0"/>
              <a:ext cx="4024835" cy="4024835"/>
            </a:xfrm>
            <a:prstGeom prst="rect">
              <a:avLst/>
            </a:prstGeom>
          </p:spPr>
        </p:pic>
      </p:grpSp>
      <p:grpSp>
        <p:nvGrpSpPr>
          <p:cNvPr id="21" name="Group 21"/>
          <p:cNvGrpSpPr/>
          <p:nvPr/>
        </p:nvGrpSpPr>
        <p:grpSpPr>
          <a:xfrm>
            <a:off x="14258508" y="4557856"/>
            <a:ext cx="3018626" cy="4700444"/>
            <a:chOff x="0" y="0"/>
            <a:chExt cx="4024835" cy="6267258"/>
          </a:xfrm>
        </p:grpSpPr>
        <p:pic>
          <p:nvPicPr>
            <p:cNvPr id="22" name="Picture 22"/>
            <p:cNvPicPr>
              <a:picLocks noChangeAspect="1"/>
            </p:cNvPicPr>
            <p:nvPr/>
          </p:nvPicPr>
          <p:blipFill>
            <a:blip r:embed="rId5"/>
            <a:srcRect l="47360" r="9772"/>
            <a:stretch>
              <a:fillRect/>
            </a:stretch>
          </p:blipFill>
          <p:spPr>
            <a:xfrm>
              <a:off x="0" y="0"/>
              <a:ext cx="4024835" cy="6267258"/>
            </a:xfrm>
            <a:prstGeom prst="rect">
              <a:avLst/>
            </a:prstGeom>
          </p:spPr>
        </p:pic>
      </p:grpSp>
      <p:sp>
        <p:nvSpPr>
          <p:cNvPr id="25" name="TextBox 25"/>
          <p:cNvSpPr txBox="1"/>
          <p:nvPr/>
        </p:nvSpPr>
        <p:spPr>
          <a:xfrm rot="-5400000">
            <a:off x="-2363562" y="3750880"/>
            <a:ext cx="8115300" cy="3019545"/>
          </a:xfrm>
          <a:prstGeom prst="rect">
            <a:avLst/>
          </a:prstGeom>
        </p:spPr>
        <p:txBody>
          <a:bodyPr lIns="0" tIns="0" rIns="0" bIns="0" rtlCol="0" anchor="t">
            <a:spAutoFit/>
          </a:bodyPr>
          <a:lstStyle/>
          <a:p>
            <a:pPr algn="l">
              <a:lnSpc>
                <a:spcPts val="26077"/>
              </a:lnSpc>
              <a:spcBef>
                <a:spcPct val="0"/>
              </a:spcBef>
            </a:pPr>
            <a:r>
              <a:rPr lang="en-US" sz="18626" dirty="0">
                <a:solidFill>
                  <a:srgbClr val="0CC2E6"/>
                </a:solidFill>
                <a:latin typeface="Bebas Neue Cyrillic"/>
              </a:rPr>
              <a:t>PIPELINE2</a:t>
            </a:r>
          </a:p>
        </p:txBody>
      </p:sp>
      <p:pic>
        <p:nvPicPr>
          <p:cNvPr id="2052" name="Picture 4" descr="Data Process Automation: Tips to Transform Your Enterprise">
            <a:extLst>
              <a:ext uri="{FF2B5EF4-FFF2-40B4-BE49-F238E27FC236}">
                <a16:creationId xmlns:a16="http://schemas.microsoft.com/office/drawing/2014/main" xmlns="" id="{851CCA02-50F0-F652-EFAF-85B5ED7D39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6301" y="1298998"/>
            <a:ext cx="11024536" cy="795930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xmlns="" id="{4B295CCE-2203-3577-6869-59847918B4F5}"/>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D244E0A1-8F84-ECB6-604B-C77DEC8B5895}"/>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94EFC5B6-D936-F400-9122-995F5EE92F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2899138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050432"/>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700"/>
          </a:p>
        </p:txBody>
      </p:sp>
      <p:sp>
        <p:nvSpPr>
          <p:cNvPr id="6" name="ZoneTexte 5"/>
          <p:cNvSpPr txBox="1"/>
          <p:nvPr/>
        </p:nvSpPr>
        <p:spPr>
          <a:xfrm>
            <a:off x="367268" y="1430723"/>
            <a:ext cx="6795532" cy="830997"/>
          </a:xfrm>
          <a:prstGeom prst="rect">
            <a:avLst/>
          </a:prstGeom>
          <a:noFill/>
          <a:effectLst>
            <a:reflection stA="58000" endPos="65000" dist="50800" dir="5400000" sy="-100000" algn="bl" rotWithShape="0"/>
          </a:effectLst>
        </p:spPr>
        <p:txBody>
          <a:bodyPr wrap="square" rtlCol="0">
            <a:spAutoFit/>
          </a:bodyPr>
          <a:lstStyle/>
          <a:p>
            <a:r>
              <a:rPr lang="fr-FR" sz="4800" b="1" dirty="0">
                <a:solidFill>
                  <a:schemeClr val="accent1">
                    <a:lumMod val="20000"/>
                    <a:lumOff val="80000"/>
                  </a:schemeClr>
                </a:solidFill>
              </a:rPr>
              <a:t>Les objet à détecté: </a:t>
            </a:r>
          </a:p>
        </p:txBody>
      </p:sp>
      <p:pic>
        <p:nvPicPr>
          <p:cNvPr id="2" name="Image 1"/>
          <p:cNvPicPr>
            <a:picLocks noChangeAspect="1"/>
          </p:cNvPicPr>
          <p:nvPr/>
        </p:nvPicPr>
        <p:blipFill>
          <a:blip r:embed="rId2"/>
          <a:stretch>
            <a:fillRect/>
          </a:stretch>
        </p:blipFill>
        <p:spPr>
          <a:xfrm>
            <a:off x="623766" y="3136831"/>
            <a:ext cx="4128279" cy="2832320"/>
          </a:xfrm>
          <a:prstGeom prst="rect">
            <a:avLst/>
          </a:prstGeom>
        </p:spPr>
      </p:pic>
      <p:pic>
        <p:nvPicPr>
          <p:cNvPr id="3" name="Image 2"/>
          <p:cNvPicPr>
            <a:picLocks noChangeAspect="1"/>
          </p:cNvPicPr>
          <p:nvPr/>
        </p:nvPicPr>
        <p:blipFill>
          <a:blip r:embed="rId3"/>
          <a:stretch>
            <a:fillRect/>
          </a:stretch>
        </p:blipFill>
        <p:spPr>
          <a:xfrm>
            <a:off x="5328998" y="5522734"/>
            <a:ext cx="3815003" cy="2832320"/>
          </a:xfrm>
          <a:prstGeom prst="rect">
            <a:avLst/>
          </a:prstGeom>
        </p:spPr>
      </p:pic>
      <p:pic>
        <p:nvPicPr>
          <p:cNvPr id="7" name="Image 6"/>
          <p:cNvPicPr>
            <a:picLocks noChangeAspect="1"/>
          </p:cNvPicPr>
          <p:nvPr/>
        </p:nvPicPr>
        <p:blipFill>
          <a:blip r:embed="rId4"/>
          <a:stretch>
            <a:fillRect/>
          </a:stretch>
        </p:blipFill>
        <p:spPr>
          <a:xfrm>
            <a:off x="9343267" y="2646785"/>
            <a:ext cx="4223648" cy="2720345"/>
          </a:xfrm>
          <a:prstGeom prst="rect">
            <a:avLst/>
          </a:prstGeom>
        </p:spPr>
      </p:pic>
      <p:pic>
        <p:nvPicPr>
          <p:cNvPr id="8" name="Image 7"/>
          <p:cNvPicPr>
            <a:picLocks noChangeAspect="1"/>
          </p:cNvPicPr>
          <p:nvPr/>
        </p:nvPicPr>
        <p:blipFill>
          <a:blip r:embed="rId5"/>
          <a:stretch>
            <a:fillRect/>
          </a:stretch>
        </p:blipFill>
        <p:spPr>
          <a:xfrm>
            <a:off x="14143866" y="4555085"/>
            <a:ext cx="3991182" cy="2720345"/>
          </a:xfrm>
          <a:prstGeom prst="rect">
            <a:avLst/>
          </a:prstGeom>
        </p:spPr>
      </p:pic>
      <p:sp>
        <p:nvSpPr>
          <p:cNvPr id="9" name="ZoneTexte 8"/>
          <p:cNvSpPr txBox="1"/>
          <p:nvPr/>
        </p:nvSpPr>
        <p:spPr>
          <a:xfrm>
            <a:off x="1028701" y="6395831"/>
            <a:ext cx="2519570" cy="507831"/>
          </a:xfrm>
          <a:prstGeom prst="rect">
            <a:avLst/>
          </a:prstGeom>
          <a:noFill/>
        </p:spPr>
        <p:txBody>
          <a:bodyPr wrap="square" rtlCol="0">
            <a:spAutoFit/>
          </a:bodyPr>
          <a:lstStyle/>
          <a:p>
            <a:r>
              <a:rPr lang="fr-FR" sz="2700" dirty="0">
                <a:solidFill>
                  <a:schemeClr val="bg1"/>
                </a:solidFill>
              </a:rPr>
              <a:t>Les personnes </a:t>
            </a:r>
          </a:p>
        </p:txBody>
      </p:sp>
      <p:sp>
        <p:nvSpPr>
          <p:cNvPr id="11" name="ZoneTexte 10"/>
          <p:cNvSpPr txBox="1"/>
          <p:nvPr/>
        </p:nvSpPr>
        <p:spPr>
          <a:xfrm>
            <a:off x="14379801" y="3004595"/>
            <a:ext cx="3003738" cy="507831"/>
          </a:xfrm>
          <a:prstGeom prst="rect">
            <a:avLst/>
          </a:prstGeom>
          <a:noFill/>
        </p:spPr>
        <p:txBody>
          <a:bodyPr wrap="square" rtlCol="0">
            <a:spAutoFit/>
          </a:bodyPr>
          <a:lstStyle/>
          <a:p>
            <a:r>
              <a:rPr lang="fr-FR" sz="2700" dirty="0">
                <a:solidFill>
                  <a:schemeClr val="bg1"/>
                </a:solidFill>
              </a:rPr>
              <a:t>Les signes routière </a:t>
            </a:r>
          </a:p>
        </p:txBody>
      </p:sp>
      <p:sp>
        <p:nvSpPr>
          <p:cNvPr id="12" name="ZoneTexte 11"/>
          <p:cNvSpPr txBox="1"/>
          <p:nvPr/>
        </p:nvSpPr>
        <p:spPr>
          <a:xfrm>
            <a:off x="10076036" y="6172082"/>
            <a:ext cx="2519570" cy="507831"/>
          </a:xfrm>
          <a:prstGeom prst="rect">
            <a:avLst/>
          </a:prstGeom>
          <a:noFill/>
        </p:spPr>
        <p:txBody>
          <a:bodyPr wrap="square" rtlCol="0">
            <a:spAutoFit/>
          </a:bodyPr>
          <a:lstStyle/>
          <a:p>
            <a:r>
              <a:rPr lang="fr-FR" sz="2700" dirty="0">
                <a:solidFill>
                  <a:schemeClr val="bg1"/>
                </a:solidFill>
              </a:rPr>
              <a:t>Les animaux </a:t>
            </a:r>
          </a:p>
        </p:txBody>
      </p:sp>
      <p:sp>
        <p:nvSpPr>
          <p:cNvPr id="13" name="ZoneTexte 12"/>
          <p:cNvSpPr txBox="1"/>
          <p:nvPr/>
        </p:nvSpPr>
        <p:spPr>
          <a:xfrm>
            <a:off x="5425310" y="3463281"/>
            <a:ext cx="2737706" cy="507831"/>
          </a:xfrm>
          <a:prstGeom prst="rect">
            <a:avLst/>
          </a:prstGeom>
          <a:noFill/>
        </p:spPr>
        <p:txBody>
          <a:bodyPr wrap="square" rtlCol="0">
            <a:spAutoFit/>
          </a:bodyPr>
          <a:lstStyle/>
          <a:p>
            <a:r>
              <a:rPr lang="fr-FR" sz="2700" dirty="0">
                <a:solidFill>
                  <a:schemeClr val="bg1"/>
                </a:solidFill>
              </a:rPr>
              <a:t>Les automobiles</a:t>
            </a:r>
          </a:p>
        </p:txBody>
      </p:sp>
      <p:sp>
        <p:nvSpPr>
          <p:cNvPr id="14" name="Ellipse 13"/>
          <p:cNvSpPr/>
          <p:nvPr/>
        </p:nvSpPr>
        <p:spPr>
          <a:xfrm>
            <a:off x="15763463" y="551743"/>
            <a:ext cx="313083" cy="412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700"/>
          </a:p>
        </p:txBody>
      </p:sp>
      <p:sp>
        <p:nvSpPr>
          <p:cNvPr id="15" name="Ellipse 14"/>
          <p:cNvSpPr/>
          <p:nvPr/>
        </p:nvSpPr>
        <p:spPr>
          <a:xfrm>
            <a:off x="16633136" y="551744"/>
            <a:ext cx="223631" cy="227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700"/>
          </a:p>
        </p:txBody>
      </p:sp>
      <p:sp>
        <p:nvSpPr>
          <p:cNvPr id="16" name="Ellipse 15"/>
          <p:cNvSpPr/>
          <p:nvPr/>
        </p:nvSpPr>
        <p:spPr>
          <a:xfrm>
            <a:off x="16305145" y="964096"/>
            <a:ext cx="327992" cy="372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700"/>
          </a:p>
        </p:txBody>
      </p:sp>
      <p:sp>
        <p:nvSpPr>
          <p:cNvPr id="17" name="Ellipse 16"/>
          <p:cNvSpPr/>
          <p:nvPr/>
        </p:nvSpPr>
        <p:spPr>
          <a:xfrm>
            <a:off x="17296573" y="1336814"/>
            <a:ext cx="221147" cy="3063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700"/>
          </a:p>
        </p:txBody>
      </p:sp>
      <p:sp>
        <p:nvSpPr>
          <p:cNvPr id="18" name="Ellipse 17"/>
          <p:cNvSpPr/>
          <p:nvPr/>
        </p:nvSpPr>
        <p:spPr>
          <a:xfrm>
            <a:off x="17517719" y="301244"/>
            <a:ext cx="228600" cy="25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700"/>
          </a:p>
        </p:txBody>
      </p:sp>
      <p:grpSp>
        <p:nvGrpSpPr>
          <p:cNvPr id="19" name="Group 2">
            <a:extLst>
              <a:ext uri="{FF2B5EF4-FFF2-40B4-BE49-F238E27FC236}">
                <a16:creationId xmlns:a16="http://schemas.microsoft.com/office/drawing/2014/main" xmlns="" id="{E2018C7F-0105-840D-F869-60F4B7457C5D}"/>
              </a:ext>
            </a:extLst>
          </p:cNvPr>
          <p:cNvGrpSpPr/>
          <p:nvPr/>
        </p:nvGrpSpPr>
        <p:grpSpPr>
          <a:xfrm>
            <a:off x="14240674" y="0"/>
            <a:ext cx="3018626" cy="1028700"/>
            <a:chOff x="0" y="0"/>
            <a:chExt cx="425492" cy="145001"/>
          </a:xfrm>
        </p:grpSpPr>
        <p:sp>
          <p:nvSpPr>
            <p:cNvPr id="20" name="Freeform 3">
              <a:extLst>
                <a:ext uri="{FF2B5EF4-FFF2-40B4-BE49-F238E27FC236}">
                  <a16:creationId xmlns:a16="http://schemas.microsoft.com/office/drawing/2014/main" xmlns="" id="{5104E254-02CF-D412-2F96-9D26412538A1}"/>
                </a:ext>
              </a:extLst>
            </p:cNvPr>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1" name="TextBox 4">
              <a:extLst>
                <a:ext uri="{FF2B5EF4-FFF2-40B4-BE49-F238E27FC236}">
                  <a16:creationId xmlns:a16="http://schemas.microsoft.com/office/drawing/2014/main" xmlns="" id="{B9A9C5E4-F3E0-132F-EB6C-DD8F2CCCDAE4}"/>
                </a:ext>
              </a:extLst>
            </p:cNvPr>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5">
            <a:extLst>
              <a:ext uri="{FF2B5EF4-FFF2-40B4-BE49-F238E27FC236}">
                <a16:creationId xmlns:a16="http://schemas.microsoft.com/office/drawing/2014/main" xmlns="" id="{A959C806-B611-AC88-6188-07C7F0919679}"/>
              </a:ext>
            </a:extLst>
          </p:cNvPr>
          <p:cNvGrpSpPr/>
          <p:nvPr/>
        </p:nvGrpSpPr>
        <p:grpSpPr>
          <a:xfrm>
            <a:off x="1028700" y="0"/>
            <a:ext cx="12967636" cy="1028700"/>
            <a:chOff x="0" y="0"/>
            <a:chExt cx="1827860" cy="145001"/>
          </a:xfrm>
        </p:grpSpPr>
        <p:sp>
          <p:nvSpPr>
            <p:cNvPr id="23" name="Freeform 6">
              <a:extLst>
                <a:ext uri="{FF2B5EF4-FFF2-40B4-BE49-F238E27FC236}">
                  <a16:creationId xmlns:a16="http://schemas.microsoft.com/office/drawing/2014/main" xmlns="" id="{239440D4-7D7B-AA28-6F23-014BA1C23458}"/>
                </a:ext>
              </a:extLst>
            </p:cNvPr>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24" name="TextBox 7">
              <a:extLst>
                <a:ext uri="{FF2B5EF4-FFF2-40B4-BE49-F238E27FC236}">
                  <a16:creationId xmlns:a16="http://schemas.microsoft.com/office/drawing/2014/main" xmlns="" id="{3B30691F-700B-2F1C-E639-F014F51DC3BC}"/>
                </a:ext>
              </a:extLst>
            </p:cNvPr>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11">
            <a:extLst>
              <a:ext uri="{FF2B5EF4-FFF2-40B4-BE49-F238E27FC236}">
                <a16:creationId xmlns:a16="http://schemas.microsoft.com/office/drawing/2014/main" xmlns="" id="{2C5F4479-C12C-490A-5771-37766F1EA6A7}"/>
              </a:ext>
            </a:extLst>
          </p:cNvPr>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6" name="TextBox 13">
            <a:extLst>
              <a:ext uri="{FF2B5EF4-FFF2-40B4-BE49-F238E27FC236}">
                <a16:creationId xmlns:a16="http://schemas.microsoft.com/office/drawing/2014/main" xmlns="" id="{B374F518-FEAB-F240-471B-490D759F6BC0}"/>
              </a:ext>
            </a:extLst>
          </p:cNvPr>
          <p:cNvSpPr txBox="1"/>
          <p:nvPr/>
        </p:nvSpPr>
        <p:spPr>
          <a:xfrm>
            <a:off x="15369740" y="368020"/>
            <a:ext cx="1521021" cy="546688"/>
          </a:xfrm>
          <a:prstGeom prst="rect">
            <a:avLst/>
          </a:prstGeom>
        </p:spPr>
        <p:txBody>
          <a:bodyPr lIns="0" tIns="0" rIns="0" bIns="0" rtlCol="0" anchor="t">
            <a:spAutoFit/>
          </a:bodyPr>
          <a:lstStyle/>
          <a:p>
            <a:pPr>
              <a:lnSpc>
                <a:spcPts val="2239"/>
              </a:lnSpc>
              <a:spcBef>
                <a:spcPct val="0"/>
              </a:spcBef>
            </a:pPr>
            <a:r>
              <a:rPr lang="fr-FR" sz="1600" b="1" dirty="0">
                <a:solidFill>
                  <a:schemeClr val="bg1"/>
                </a:solidFill>
              </a:rPr>
              <a:t>Data collection </a:t>
            </a:r>
          </a:p>
          <a:p>
            <a:pPr algn="l">
              <a:lnSpc>
                <a:spcPts val="2239"/>
              </a:lnSpc>
              <a:spcBef>
                <a:spcPct val="0"/>
              </a:spcBef>
            </a:pPr>
            <a:endParaRPr lang="en-US" sz="1599" dirty="0">
              <a:solidFill>
                <a:srgbClr val="FFFFFF"/>
              </a:solidFill>
              <a:latin typeface="Open Sans"/>
            </a:endParaRPr>
          </a:p>
        </p:txBody>
      </p:sp>
      <p:grpSp>
        <p:nvGrpSpPr>
          <p:cNvPr id="27" name="Groupe 26">
            <a:extLst>
              <a:ext uri="{FF2B5EF4-FFF2-40B4-BE49-F238E27FC236}">
                <a16:creationId xmlns:a16="http://schemas.microsoft.com/office/drawing/2014/main" xmlns="" id="{DDC08F28-6C5F-A059-E892-3F7DD6D47CB7}"/>
              </a:ext>
            </a:extLst>
          </p:cNvPr>
          <p:cNvGrpSpPr/>
          <p:nvPr/>
        </p:nvGrpSpPr>
        <p:grpSpPr>
          <a:xfrm>
            <a:off x="1211845" y="-58802"/>
            <a:ext cx="2624222" cy="1087502"/>
            <a:chOff x="1211845" y="-58802"/>
            <a:chExt cx="2624222" cy="1087502"/>
          </a:xfrm>
        </p:grpSpPr>
        <p:sp>
          <p:nvSpPr>
            <p:cNvPr id="28" name="TextBox 14">
              <a:extLst>
                <a:ext uri="{FF2B5EF4-FFF2-40B4-BE49-F238E27FC236}">
                  <a16:creationId xmlns:a16="http://schemas.microsoft.com/office/drawing/2014/main" xmlns="" id="{FA53E67C-30D4-ACDD-DE41-74C7A90D303D}"/>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9" name="Image 28">
              <a:extLst>
                <a:ext uri="{FF2B5EF4-FFF2-40B4-BE49-F238E27FC236}">
                  <a16:creationId xmlns:a16="http://schemas.microsoft.com/office/drawing/2014/main" xmlns="" id="{ACCB05A4-51FA-3801-5DBB-7334FC0369C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1721509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Search . . . .</a:t>
            </a:r>
          </a:p>
        </p:txBody>
      </p:sp>
      <p:grpSp>
        <p:nvGrpSpPr>
          <p:cNvPr id="19" name="Group 19"/>
          <p:cNvGrpSpPr/>
          <p:nvPr/>
        </p:nvGrpSpPr>
        <p:grpSpPr>
          <a:xfrm>
            <a:off x="1028700" y="6128160"/>
            <a:ext cx="12967636" cy="3130140"/>
            <a:chOff x="0" y="0"/>
            <a:chExt cx="17290182" cy="4173520"/>
          </a:xfrm>
        </p:grpSpPr>
        <p:pic>
          <p:nvPicPr>
            <p:cNvPr id="20" name="Picture 20"/>
            <p:cNvPicPr>
              <a:picLocks noChangeAspect="1"/>
            </p:cNvPicPr>
            <p:nvPr/>
          </p:nvPicPr>
          <p:blipFill>
            <a:blip r:embed="rId4"/>
            <a:srcRect t="23947" b="33140"/>
            <a:stretch>
              <a:fillRect/>
            </a:stretch>
          </p:blipFill>
          <p:spPr>
            <a:xfrm>
              <a:off x="0" y="0"/>
              <a:ext cx="17290182" cy="4173520"/>
            </a:xfrm>
            <a:prstGeom prst="rect">
              <a:avLst/>
            </a:prstGeom>
          </p:spPr>
        </p:pic>
      </p:grpSp>
      <p:grpSp>
        <p:nvGrpSpPr>
          <p:cNvPr id="21" name="Group 21"/>
          <p:cNvGrpSpPr/>
          <p:nvPr/>
        </p:nvGrpSpPr>
        <p:grpSpPr>
          <a:xfrm>
            <a:off x="14240674" y="6128160"/>
            <a:ext cx="3018626" cy="3130140"/>
            <a:chOff x="0" y="0"/>
            <a:chExt cx="425492" cy="441210"/>
          </a:xfrm>
        </p:grpSpPr>
        <p:sp>
          <p:nvSpPr>
            <p:cNvPr id="22" name="Freeform 22"/>
            <p:cNvSpPr/>
            <p:nvPr/>
          </p:nvSpPr>
          <p:spPr>
            <a:xfrm>
              <a:off x="0" y="0"/>
              <a:ext cx="425492" cy="441210"/>
            </a:xfrm>
            <a:custGeom>
              <a:avLst/>
              <a:gdLst/>
              <a:ahLst/>
              <a:cxnLst/>
              <a:rect l="l" t="t" r="r" b="b"/>
              <a:pathLst>
                <a:path w="425492" h="441210">
                  <a:moveTo>
                    <a:pt x="0" y="0"/>
                  </a:moveTo>
                  <a:lnTo>
                    <a:pt x="425492" y="0"/>
                  </a:lnTo>
                  <a:lnTo>
                    <a:pt x="425492" y="441210"/>
                  </a:lnTo>
                  <a:lnTo>
                    <a:pt x="0" y="44121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3" name="TextBox 23"/>
            <p:cNvSpPr txBox="1"/>
            <p:nvPr/>
          </p:nvSpPr>
          <p:spPr>
            <a:xfrm>
              <a:off x="0" y="-38100"/>
              <a:ext cx="425492" cy="479310"/>
            </a:xfrm>
            <a:prstGeom prst="rect">
              <a:avLst/>
            </a:prstGeom>
          </p:spPr>
          <p:txBody>
            <a:bodyPr lIns="50800" tIns="50800" rIns="50800" bIns="50800" rtlCol="0" anchor="ctr"/>
            <a:lstStyle/>
            <a:p>
              <a:pPr algn="ctr">
                <a:lnSpc>
                  <a:spcPts val="2659"/>
                </a:lnSpc>
                <a:spcBef>
                  <a:spcPct val="0"/>
                </a:spcBef>
              </a:pPr>
              <a:endParaRPr/>
            </a:p>
          </p:txBody>
        </p:sp>
      </p:grpSp>
      <p:pic>
        <p:nvPicPr>
          <p:cNvPr id="24" name="Picture 24"/>
          <p:cNvPicPr>
            <a:picLocks noChangeAspect="1"/>
          </p:cNvPicPr>
          <p:nvPr/>
        </p:nvPicPr>
        <p:blipFill>
          <a:blip r:embed="rId5"/>
          <a:stretch>
            <a:fillRect/>
          </a:stretch>
        </p:blipFill>
        <p:spPr>
          <a:xfrm>
            <a:off x="14443003" y="6386246"/>
            <a:ext cx="2613967" cy="2613967"/>
          </a:xfrm>
          <a:prstGeom prst="rect">
            <a:avLst/>
          </a:prstGeom>
        </p:spPr>
      </p:pic>
      <p:sp>
        <p:nvSpPr>
          <p:cNvPr id="25" name="TextBox 25"/>
          <p:cNvSpPr txBox="1"/>
          <p:nvPr/>
        </p:nvSpPr>
        <p:spPr>
          <a:xfrm>
            <a:off x="2314781" y="2310312"/>
            <a:ext cx="4351025" cy="950595"/>
          </a:xfrm>
          <a:prstGeom prst="rect">
            <a:avLst/>
          </a:prstGeom>
        </p:spPr>
        <p:txBody>
          <a:bodyPr lIns="0" tIns="0" rIns="0" bIns="0" rtlCol="0" anchor="t">
            <a:spAutoFit/>
          </a:bodyPr>
          <a:lstStyle/>
          <a:p>
            <a:pPr algn="l">
              <a:lnSpc>
                <a:spcPts val="7215"/>
              </a:lnSpc>
            </a:pPr>
            <a:r>
              <a:rPr lang="en-US" sz="6500">
                <a:solidFill>
                  <a:srgbClr val="0CC2E6"/>
                </a:solidFill>
                <a:latin typeface="Bebas Neue Cyrillic"/>
              </a:rPr>
              <a:t>Our Project</a:t>
            </a:r>
          </a:p>
        </p:txBody>
      </p:sp>
      <p:grpSp>
        <p:nvGrpSpPr>
          <p:cNvPr id="26" name="Group 26"/>
          <p:cNvGrpSpPr/>
          <p:nvPr/>
        </p:nvGrpSpPr>
        <p:grpSpPr>
          <a:xfrm>
            <a:off x="10218409" y="2422674"/>
            <a:ext cx="807124" cy="807124"/>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0345905" y="2621418"/>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30" name="TextBox 30"/>
          <p:cNvSpPr txBox="1"/>
          <p:nvPr/>
        </p:nvSpPr>
        <p:spPr>
          <a:xfrm>
            <a:off x="11429257" y="2403624"/>
            <a:ext cx="3940483" cy="826174"/>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a:t>
            </a:r>
          </a:p>
        </p:txBody>
      </p:sp>
      <p:grpSp>
        <p:nvGrpSpPr>
          <p:cNvPr id="31" name="Group 31"/>
          <p:cNvGrpSpPr/>
          <p:nvPr/>
        </p:nvGrpSpPr>
        <p:grpSpPr>
          <a:xfrm>
            <a:off x="10218409" y="4077524"/>
            <a:ext cx="807124" cy="807124"/>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0345905" y="4276267"/>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35" name="TextBox 35"/>
          <p:cNvSpPr txBox="1"/>
          <p:nvPr/>
        </p:nvSpPr>
        <p:spPr>
          <a:xfrm>
            <a:off x="11429257" y="4058474"/>
            <a:ext cx="3940483" cy="826174"/>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a:t>
            </a:r>
          </a:p>
        </p:txBody>
      </p:sp>
      <p:sp>
        <p:nvSpPr>
          <p:cNvPr id="36" name="TextBox 36"/>
          <p:cNvSpPr txBox="1"/>
          <p:nvPr/>
        </p:nvSpPr>
        <p:spPr>
          <a:xfrm>
            <a:off x="2314781" y="4058474"/>
            <a:ext cx="6450240" cy="826174"/>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a:t>
            </a:r>
          </a:p>
        </p:txBody>
      </p:sp>
      <p:grpSp>
        <p:nvGrpSpPr>
          <p:cNvPr id="15" name="Groupe 14">
            <a:extLst>
              <a:ext uri="{FF2B5EF4-FFF2-40B4-BE49-F238E27FC236}">
                <a16:creationId xmlns:a16="http://schemas.microsoft.com/office/drawing/2014/main" xmlns="" id="{36980162-0056-F7BC-B8BA-C81608621589}"/>
              </a:ext>
            </a:extLst>
          </p:cNvPr>
          <p:cNvGrpSpPr/>
          <p:nvPr/>
        </p:nvGrpSpPr>
        <p:grpSpPr>
          <a:xfrm>
            <a:off x="1211845" y="-58802"/>
            <a:ext cx="2624222" cy="1087502"/>
            <a:chOff x="1211845" y="-58802"/>
            <a:chExt cx="2624222" cy="1087502"/>
          </a:xfrm>
        </p:grpSpPr>
        <p:sp>
          <p:nvSpPr>
            <p:cNvPr id="16" name="TextBox 14">
              <a:extLst>
                <a:ext uri="{FF2B5EF4-FFF2-40B4-BE49-F238E27FC236}">
                  <a16:creationId xmlns:a16="http://schemas.microsoft.com/office/drawing/2014/main" xmlns="" id="{51C27FEA-8E76-DA1F-D49A-73AA458B049A}"/>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17" name="Image 16">
              <a:extLst>
                <a:ext uri="{FF2B5EF4-FFF2-40B4-BE49-F238E27FC236}">
                  <a16:creationId xmlns:a16="http://schemas.microsoft.com/office/drawing/2014/main" xmlns="" id="{8CBE4F8C-2645-5E24-2E96-C8A7735FD7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xmlns="" id="{7B24DEB7-1A94-4917-9CA4-CE41557E7036}"/>
              </a:ext>
            </a:extLst>
          </p:cNvPr>
          <p:cNvCxnSpPr>
            <a:cxnSpLocks/>
          </p:cNvCxnSpPr>
          <p:nvPr/>
        </p:nvCxnSpPr>
        <p:spPr>
          <a:xfrm>
            <a:off x="152400" y="5115476"/>
            <a:ext cx="17700171" cy="0"/>
          </a:xfrm>
          <a:prstGeom prst="line">
            <a:avLst/>
          </a:prstGeom>
          <a:ln>
            <a:solidFill>
              <a:srgbClr val="4700DC">
                <a:alpha val="66000"/>
              </a:srgbClr>
            </a:solidFill>
            <a:headEnd type="oval"/>
            <a:tailEnd type="stealt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77F716F7-261C-4F18-A81E-BCC4A63C05C0}"/>
              </a:ext>
            </a:extLst>
          </p:cNvPr>
          <p:cNvSpPr txBox="1"/>
          <p:nvPr/>
        </p:nvSpPr>
        <p:spPr>
          <a:xfrm>
            <a:off x="894290" y="6847488"/>
            <a:ext cx="2995941" cy="600164"/>
          </a:xfrm>
          <a:prstGeom prst="rect">
            <a:avLst/>
          </a:prstGeom>
          <a:noFill/>
        </p:spPr>
        <p:txBody>
          <a:bodyPr wrap="square" rtlCol="0">
            <a:spAutoFit/>
          </a:bodyPr>
          <a:lstStyle/>
          <a:p>
            <a:pPr algn="ctr"/>
            <a:r>
              <a:rPr lang="en-US" sz="16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Lorem ipsum dolor sit amet, consectetuer adipiscing elit. </a:t>
            </a:r>
          </a:p>
        </p:txBody>
      </p:sp>
      <p:sp>
        <p:nvSpPr>
          <p:cNvPr id="54" name="TextBox 53">
            <a:extLst>
              <a:ext uri="{FF2B5EF4-FFF2-40B4-BE49-F238E27FC236}">
                <a16:creationId xmlns:a16="http://schemas.microsoft.com/office/drawing/2014/main" xmlns="" id="{1730A2AF-FA89-4CFA-8011-4FEC4CFF41BD}"/>
              </a:ext>
            </a:extLst>
          </p:cNvPr>
          <p:cNvSpPr txBox="1"/>
          <p:nvPr/>
        </p:nvSpPr>
        <p:spPr>
          <a:xfrm>
            <a:off x="4243596" y="6847488"/>
            <a:ext cx="2995941" cy="600164"/>
          </a:xfrm>
          <a:prstGeom prst="rect">
            <a:avLst/>
          </a:prstGeom>
          <a:noFill/>
        </p:spPr>
        <p:txBody>
          <a:bodyPr wrap="square" rtlCol="0">
            <a:spAutoFit/>
          </a:bodyPr>
          <a:lstStyle/>
          <a:p>
            <a:pPr algn="ctr"/>
            <a:r>
              <a:rPr lang="en-US" sz="16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Lorem ipsum dolor sit amet, consectetuer adipiscing elit. </a:t>
            </a:r>
          </a:p>
        </p:txBody>
      </p:sp>
      <p:sp>
        <p:nvSpPr>
          <p:cNvPr id="55" name="TextBox 54">
            <a:extLst>
              <a:ext uri="{FF2B5EF4-FFF2-40B4-BE49-F238E27FC236}">
                <a16:creationId xmlns:a16="http://schemas.microsoft.com/office/drawing/2014/main" xmlns="" id="{2F091A4F-9549-48AE-8613-37DCE71F538A}"/>
              </a:ext>
            </a:extLst>
          </p:cNvPr>
          <p:cNvSpPr txBox="1"/>
          <p:nvPr/>
        </p:nvSpPr>
        <p:spPr>
          <a:xfrm>
            <a:off x="7695953" y="6847488"/>
            <a:ext cx="2995941" cy="600164"/>
          </a:xfrm>
          <a:prstGeom prst="rect">
            <a:avLst/>
          </a:prstGeom>
          <a:noFill/>
        </p:spPr>
        <p:txBody>
          <a:bodyPr wrap="square" rtlCol="0">
            <a:spAutoFit/>
          </a:bodyPr>
          <a:lstStyle/>
          <a:p>
            <a:pPr algn="ctr"/>
            <a:r>
              <a:rPr lang="en-US" sz="16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Lorem ipsum dolor sit amet, consectetuer adipiscing elit. </a:t>
            </a:r>
          </a:p>
        </p:txBody>
      </p:sp>
      <p:sp>
        <p:nvSpPr>
          <p:cNvPr id="56" name="TextBox 55">
            <a:extLst>
              <a:ext uri="{FF2B5EF4-FFF2-40B4-BE49-F238E27FC236}">
                <a16:creationId xmlns:a16="http://schemas.microsoft.com/office/drawing/2014/main" xmlns="" id="{B146DEB9-449D-4D88-B72A-3549BF3C2DF8}"/>
              </a:ext>
            </a:extLst>
          </p:cNvPr>
          <p:cNvSpPr txBox="1"/>
          <p:nvPr/>
        </p:nvSpPr>
        <p:spPr>
          <a:xfrm>
            <a:off x="11138004" y="6847488"/>
            <a:ext cx="2995941" cy="600164"/>
          </a:xfrm>
          <a:prstGeom prst="rect">
            <a:avLst/>
          </a:prstGeom>
          <a:noFill/>
        </p:spPr>
        <p:txBody>
          <a:bodyPr wrap="square" rtlCol="0">
            <a:spAutoFit/>
          </a:bodyPr>
          <a:lstStyle/>
          <a:p>
            <a:pPr algn="ctr"/>
            <a:r>
              <a:rPr lang="en-US" sz="16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Lorem ipsum dolor sit amet, consectetuer adipiscing elit. </a:t>
            </a:r>
          </a:p>
        </p:txBody>
      </p:sp>
      <p:sp>
        <p:nvSpPr>
          <p:cNvPr id="57" name="TextBox 56">
            <a:extLst>
              <a:ext uri="{FF2B5EF4-FFF2-40B4-BE49-F238E27FC236}">
                <a16:creationId xmlns:a16="http://schemas.microsoft.com/office/drawing/2014/main" xmlns="" id="{B5AC13F9-9FC3-446C-98D2-0B9FE58A7983}"/>
              </a:ext>
            </a:extLst>
          </p:cNvPr>
          <p:cNvSpPr txBox="1"/>
          <p:nvPr/>
        </p:nvSpPr>
        <p:spPr>
          <a:xfrm>
            <a:off x="14479250" y="6847488"/>
            <a:ext cx="2995941" cy="600164"/>
          </a:xfrm>
          <a:prstGeom prst="rect">
            <a:avLst/>
          </a:prstGeom>
          <a:noFill/>
        </p:spPr>
        <p:txBody>
          <a:bodyPr wrap="square" rtlCol="0">
            <a:spAutoFit/>
          </a:bodyPr>
          <a:lstStyle/>
          <a:p>
            <a:pPr algn="ctr"/>
            <a:r>
              <a:rPr lang="en-US" sz="16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Lorem ipsum dolor sit amet, consectetuer adipiscing elit. </a:t>
            </a:r>
          </a:p>
        </p:txBody>
      </p:sp>
      <p:sp>
        <p:nvSpPr>
          <p:cNvPr id="58" name="TextBox 57">
            <a:extLst>
              <a:ext uri="{FF2B5EF4-FFF2-40B4-BE49-F238E27FC236}">
                <a16:creationId xmlns:a16="http://schemas.microsoft.com/office/drawing/2014/main" xmlns="" id="{964DE2E0-DD8C-4FBF-A86E-42BCE0AEB2B3}"/>
              </a:ext>
            </a:extLst>
          </p:cNvPr>
          <p:cNvSpPr txBox="1"/>
          <p:nvPr/>
        </p:nvSpPr>
        <p:spPr>
          <a:xfrm>
            <a:off x="0" y="631372"/>
            <a:ext cx="18288000" cy="830997"/>
          </a:xfrm>
          <a:prstGeom prst="rect">
            <a:avLst/>
          </a:prstGeom>
          <a:noFill/>
        </p:spPr>
        <p:txBody>
          <a:bodyPr wrap="square" rtlCol="0">
            <a:spAutoFit/>
          </a:bodyPr>
          <a:lstStyle/>
          <a:p>
            <a:pPr algn="ctr"/>
            <a:r>
              <a:rPr lang="en-US" sz="48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GLASSMORPHIC FLOWCHART</a:t>
            </a:r>
          </a:p>
        </p:txBody>
      </p:sp>
      <p:sp>
        <p:nvSpPr>
          <p:cNvPr id="65" name="Rectangle 64">
            <a:extLst>
              <a:ext uri="{FF2B5EF4-FFF2-40B4-BE49-F238E27FC236}">
                <a16:creationId xmlns:a16="http://schemas.microsoft.com/office/drawing/2014/main" xmlns="" id="{DBBF8EFE-61C1-4BED-BD9F-4824A03990FD}"/>
              </a:ext>
            </a:extLst>
          </p:cNvPr>
          <p:cNvSpPr/>
          <p:nvPr/>
        </p:nvSpPr>
        <p:spPr>
          <a:xfrm>
            <a:off x="26024" y="1062535"/>
            <a:ext cx="4703255" cy="685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6" name="Rectangle 65">
            <a:extLst>
              <a:ext uri="{FF2B5EF4-FFF2-40B4-BE49-F238E27FC236}">
                <a16:creationId xmlns:a16="http://schemas.microsoft.com/office/drawing/2014/main" xmlns="" id="{BD814BE7-73AF-4AF3-A1AB-6DEF6FAAC19E}"/>
              </a:ext>
            </a:extLst>
          </p:cNvPr>
          <p:cNvSpPr/>
          <p:nvPr/>
        </p:nvSpPr>
        <p:spPr>
          <a:xfrm>
            <a:off x="13584746" y="1062535"/>
            <a:ext cx="4703255" cy="685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7" name="TextBox 66">
            <a:extLst>
              <a:ext uri="{FF2B5EF4-FFF2-40B4-BE49-F238E27FC236}">
                <a16:creationId xmlns:a16="http://schemas.microsoft.com/office/drawing/2014/main" xmlns="" id="{A6B4B0F4-490A-4AD8-8C5F-6638A754DB82}"/>
              </a:ext>
            </a:extLst>
          </p:cNvPr>
          <p:cNvSpPr txBox="1"/>
          <p:nvPr/>
        </p:nvSpPr>
        <p:spPr>
          <a:xfrm>
            <a:off x="26025" y="1334363"/>
            <a:ext cx="18261975" cy="553998"/>
          </a:xfrm>
          <a:prstGeom prst="rect">
            <a:avLst/>
          </a:prstGeom>
          <a:noFill/>
        </p:spPr>
        <p:txBody>
          <a:bodyPr wrap="square" rtlCol="0">
            <a:spAutoFit/>
          </a:bodyPr>
          <a:lstStyle>
            <a:defPPr>
              <a:defRPr lang="en-US"/>
            </a:defPPr>
            <a:lvl1pPr algn="ctr">
              <a:defRPr sz="3200">
                <a:solidFill>
                  <a:schemeClr val="bg1">
                    <a:lumMod val="50000"/>
                  </a:schemeClr>
                </a:solidFill>
                <a:latin typeface="Roboto" panose="02000000000000000000" pitchFamily="2" charset="0"/>
                <a:ea typeface="Roboto" panose="02000000000000000000" pitchFamily="2" charset="0"/>
                <a:cs typeface="Roboto" panose="02000000000000000000" pitchFamily="2" charset="0"/>
              </a:defRPr>
            </a:lvl1pPr>
          </a:lstStyle>
          <a:p>
            <a:r>
              <a:rPr lang="en-US" sz="3000" dirty="0"/>
              <a:t>DESIGN</a:t>
            </a:r>
          </a:p>
        </p:txBody>
      </p:sp>
      <p:grpSp>
        <p:nvGrpSpPr>
          <p:cNvPr id="68" name="Group 67">
            <a:extLst>
              <a:ext uri="{FF2B5EF4-FFF2-40B4-BE49-F238E27FC236}">
                <a16:creationId xmlns:a16="http://schemas.microsoft.com/office/drawing/2014/main" xmlns="" id="{F5F49629-51AF-4642-8E0F-E20CB56CE180}"/>
              </a:ext>
            </a:extLst>
          </p:cNvPr>
          <p:cNvGrpSpPr/>
          <p:nvPr/>
        </p:nvGrpSpPr>
        <p:grpSpPr>
          <a:xfrm>
            <a:off x="554852" y="3375839"/>
            <a:ext cx="3538191" cy="3725348"/>
            <a:chOff x="369901" y="2250559"/>
            <a:chExt cx="2358794" cy="2483565"/>
          </a:xfrm>
        </p:grpSpPr>
        <p:sp>
          <p:nvSpPr>
            <p:cNvPr id="15" name="Freeform: Shape 14">
              <a:extLst>
                <a:ext uri="{FF2B5EF4-FFF2-40B4-BE49-F238E27FC236}">
                  <a16:creationId xmlns:a16="http://schemas.microsoft.com/office/drawing/2014/main" xmlns="" id="{A98C89AC-6475-42B5-975C-21E6289B6516}"/>
                </a:ext>
              </a:extLst>
            </p:cNvPr>
            <p:cNvSpPr/>
            <p:nvPr/>
          </p:nvSpPr>
          <p:spPr>
            <a:xfrm>
              <a:off x="480436" y="2335859"/>
              <a:ext cx="950347" cy="989159"/>
            </a:xfrm>
            <a:custGeom>
              <a:avLst/>
              <a:gdLst>
                <a:gd name="connsiteX0" fmla="*/ 530697 w 548014"/>
                <a:gd name="connsiteY0" fmla="*/ 0 h 570395"/>
                <a:gd name="connsiteX1" fmla="*/ 538811 w 548014"/>
                <a:gd name="connsiteY1" fmla="*/ 26139 h 570395"/>
                <a:gd name="connsiteX2" fmla="*/ 548014 w 548014"/>
                <a:gd name="connsiteY2" fmla="*/ 117428 h 570395"/>
                <a:gd name="connsiteX3" fmla="*/ 95047 w 548014"/>
                <a:gd name="connsiteY3" fmla="*/ 570395 h 570395"/>
                <a:gd name="connsiteX4" fmla="*/ 3758 w 548014"/>
                <a:gd name="connsiteY4" fmla="*/ 561192 h 570395"/>
                <a:gd name="connsiteX5" fmla="*/ 0 w 548014"/>
                <a:gd name="connsiteY5" fmla="*/ 560025 h 570395"/>
                <a:gd name="connsiteX6" fmla="*/ 27309 w 548014"/>
                <a:gd name="connsiteY6" fmla="*/ 485410 h 570395"/>
                <a:gd name="connsiteX7" fmla="*/ 502340 w 548014"/>
                <a:gd name="connsiteY7" fmla="*/ 10379 h 570395"/>
                <a:gd name="connsiteX8" fmla="*/ 530697 w 548014"/>
                <a:gd name="connsiteY8" fmla="*/ 0 h 57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014" h="570395">
                  <a:moveTo>
                    <a:pt x="530697" y="0"/>
                  </a:moveTo>
                  <a:lnTo>
                    <a:pt x="538811" y="26139"/>
                  </a:lnTo>
                  <a:cubicBezTo>
                    <a:pt x="544845" y="55626"/>
                    <a:pt x="548014" y="86157"/>
                    <a:pt x="548014" y="117428"/>
                  </a:cubicBezTo>
                  <a:cubicBezTo>
                    <a:pt x="548014" y="367595"/>
                    <a:pt x="345214" y="570395"/>
                    <a:pt x="95047" y="570395"/>
                  </a:cubicBezTo>
                  <a:cubicBezTo>
                    <a:pt x="63776" y="570395"/>
                    <a:pt x="33245" y="567226"/>
                    <a:pt x="3758" y="561192"/>
                  </a:cubicBezTo>
                  <a:lnTo>
                    <a:pt x="0" y="560025"/>
                  </a:lnTo>
                  <a:lnTo>
                    <a:pt x="27309" y="485410"/>
                  </a:lnTo>
                  <a:cubicBezTo>
                    <a:pt x="117648" y="271824"/>
                    <a:pt x="288755" y="100718"/>
                    <a:pt x="502340" y="10379"/>
                  </a:cubicBezTo>
                  <a:lnTo>
                    <a:pt x="530697" y="0"/>
                  </a:lnTo>
                  <a:close/>
                </a:path>
              </a:pathLst>
            </a:custGeom>
            <a:solidFill>
              <a:srgbClr val="4700DC"/>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9" name="Freeform: Shape 8">
              <a:extLst>
                <a:ext uri="{FF2B5EF4-FFF2-40B4-BE49-F238E27FC236}">
                  <a16:creationId xmlns:a16="http://schemas.microsoft.com/office/drawing/2014/main" xmlns="" id="{87117063-262F-49B3-9074-F8C99ADA3B9D}"/>
                </a:ext>
              </a:extLst>
            </p:cNvPr>
            <p:cNvSpPr/>
            <p:nvPr/>
          </p:nvSpPr>
          <p:spPr>
            <a:xfrm>
              <a:off x="667666" y="2894391"/>
              <a:ext cx="2061029" cy="1839733"/>
            </a:xfrm>
            <a:custGeom>
              <a:avLst/>
              <a:gdLst>
                <a:gd name="connsiteX0" fmla="*/ 1834592 w 2216415"/>
                <a:gd name="connsiteY0" fmla="*/ 0 h 1978435"/>
                <a:gd name="connsiteX1" fmla="*/ 1884798 w 2216415"/>
                <a:gd name="connsiteY1" fmla="*/ 45630 h 1978435"/>
                <a:gd name="connsiteX2" fmla="*/ 2216415 w 2216415"/>
                <a:gd name="connsiteY2" fmla="*/ 846224 h 1978435"/>
                <a:gd name="connsiteX3" fmla="*/ 1084204 w 2216415"/>
                <a:gd name="connsiteY3" fmla="*/ 1978435 h 1978435"/>
                <a:gd name="connsiteX4" fmla="*/ 2895 w 2216415"/>
                <a:gd name="connsiteY4" fmla="*/ 1182909 h 1978435"/>
                <a:gd name="connsiteX5" fmla="*/ 0 w 2216415"/>
                <a:gd name="connsiteY5" fmla="*/ 1171651 h 1978435"/>
                <a:gd name="connsiteX6" fmla="*/ 6359 w 2216415"/>
                <a:gd name="connsiteY6" fmla="*/ 1175514 h 1978435"/>
                <a:gd name="connsiteX7" fmla="*/ 597879 w 2216415"/>
                <a:gd name="connsiteY7" fmla="*/ 1325292 h 1978435"/>
                <a:gd name="connsiteX8" fmla="*/ 1838850 w 2216415"/>
                <a:gd name="connsiteY8" fmla="*/ 84321 h 19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415" h="1978435">
                  <a:moveTo>
                    <a:pt x="1834592" y="0"/>
                  </a:moveTo>
                  <a:lnTo>
                    <a:pt x="1884798" y="45630"/>
                  </a:lnTo>
                  <a:cubicBezTo>
                    <a:pt x="2089688" y="250520"/>
                    <a:pt x="2216415" y="533573"/>
                    <a:pt x="2216415" y="846224"/>
                  </a:cubicBezTo>
                  <a:cubicBezTo>
                    <a:pt x="2216415" y="1471527"/>
                    <a:pt x="1709507" y="1978435"/>
                    <a:pt x="1084204" y="1978435"/>
                  </a:cubicBezTo>
                  <a:cubicBezTo>
                    <a:pt x="576145" y="1978435"/>
                    <a:pt x="146246" y="1643797"/>
                    <a:pt x="2895" y="1182909"/>
                  </a:cubicBezTo>
                  <a:lnTo>
                    <a:pt x="0" y="1171651"/>
                  </a:lnTo>
                  <a:lnTo>
                    <a:pt x="6359" y="1175514"/>
                  </a:lnTo>
                  <a:cubicBezTo>
                    <a:pt x="182196" y="1271034"/>
                    <a:pt x="383701" y="1325292"/>
                    <a:pt x="597879" y="1325292"/>
                  </a:cubicBezTo>
                  <a:cubicBezTo>
                    <a:pt x="1283248" y="1325292"/>
                    <a:pt x="1838850" y="769690"/>
                    <a:pt x="1838850" y="84321"/>
                  </a:cubicBezTo>
                  <a:close/>
                </a:path>
              </a:pathLst>
            </a:custGeom>
            <a:solidFill>
              <a:schemeClr val="tx1">
                <a:alpha val="20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 name="Oval 4">
              <a:extLst>
                <a:ext uri="{FF2B5EF4-FFF2-40B4-BE49-F238E27FC236}">
                  <a16:creationId xmlns:a16="http://schemas.microsoft.com/office/drawing/2014/main" xmlns="" id="{6107DB9C-E139-48FB-88BC-129836E3E706}"/>
                </a:ext>
              </a:extLst>
            </p:cNvPr>
            <p:cNvSpPr/>
            <p:nvPr/>
          </p:nvSpPr>
          <p:spPr>
            <a:xfrm>
              <a:off x="692473" y="2517689"/>
              <a:ext cx="1785257" cy="178525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Freeform: Shape 13">
              <a:extLst>
                <a:ext uri="{FF2B5EF4-FFF2-40B4-BE49-F238E27FC236}">
                  <a16:creationId xmlns:a16="http://schemas.microsoft.com/office/drawing/2014/main" xmlns="" id="{8CF9536B-E0F1-43C2-9B55-F0E2BC0CC826}"/>
                </a:ext>
              </a:extLst>
            </p:cNvPr>
            <p:cNvSpPr/>
            <p:nvPr/>
          </p:nvSpPr>
          <p:spPr>
            <a:xfrm>
              <a:off x="369901" y="2250559"/>
              <a:ext cx="888617" cy="895564"/>
            </a:xfrm>
            <a:custGeom>
              <a:avLst/>
              <a:gdLst>
                <a:gd name="connsiteX0" fmla="*/ 452967 w 888617"/>
                <a:gd name="connsiteY0" fmla="*/ 0 h 895564"/>
                <a:gd name="connsiteX1" fmla="*/ 870338 w 888617"/>
                <a:gd name="connsiteY1" fmla="*/ 276652 h 895564"/>
                <a:gd name="connsiteX2" fmla="*/ 888617 w 888617"/>
                <a:gd name="connsiteY2" fmla="*/ 335539 h 895564"/>
                <a:gd name="connsiteX3" fmla="*/ 860260 w 888617"/>
                <a:gd name="connsiteY3" fmla="*/ 345918 h 895564"/>
                <a:gd name="connsiteX4" fmla="*/ 385229 w 888617"/>
                <a:gd name="connsiteY4" fmla="*/ 820949 h 895564"/>
                <a:gd name="connsiteX5" fmla="*/ 357920 w 888617"/>
                <a:gd name="connsiteY5" fmla="*/ 895564 h 895564"/>
                <a:gd name="connsiteX6" fmla="*/ 276652 w 888617"/>
                <a:gd name="connsiteY6" fmla="*/ 870338 h 895564"/>
                <a:gd name="connsiteX7" fmla="*/ 0 w 888617"/>
                <a:gd name="connsiteY7" fmla="*/ 452967 h 895564"/>
                <a:gd name="connsiteX8" fmla="*/ 452967 w 888617"/>
                <a:gd name="connsiteY8" fmla="*/ 0 h 8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617" h="895564">
                  <a:moveTo>
                    <a:pt x="452967" y="0"/>
                  </a:moveTo>
                  <a:cubicBezTo>
                    <a:pt x="640592" y="0"/>
                    <a:pt x="801574" y="114075"/>
                    <a:pt x="870338" y="276652"/>
                  </a:cubicBezTo>
                  <a:lnTo>
                    <a:pt x="888617" y="335539"/>
                  </a:lnTo>
                  <a:lnTo>
                    <a:pt x="860260" y="345918"/>
                  </a:lnTo>
                  <a:cubicBezTo>
                    <a:pt x="646675" y="436257"/>
                    <a:pt x="475568" y="607363"/>
                    <a:pt x="385229" y="820949"/>
                  </a:cubicBezTo>
                  <a:lnTo>
                    <a:pt x="357920" y="895564"/>
                  </a:lnTo>
                  <a:lnTo>
                    <a:pt x="276652" y="870338"/>
                  </a:lnTo>
                  <a:cubicBezTo>
                    <a:pt x="114075" y="801574"/>
                    <a:pt x="0" y="640592"/>
                    <a:pt x="0" y="452967"/>
                  </a:cubicBezTo>
                  <a:cubicBezTo>
                    <a:pt x="0" y="202800"/>
                    <a:pt x="202800" y="0"/>
                    <a:pt x="452967" y="0"/>
                  </a:cubicBezTo>
                  <a:close/>
                </a:path>
              </a:pathLst>
            </a:custGeom>
            <a:solidFill>
              <a:srgbClr val="4700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0" name="TextBox 19">
              <a:extLst>
                <a:ext uri="{FF2B5EF4-FFF2-40B4-BE49-F238E27FC236}">
                  <a16:creationId xmlns:a16="http://schemas.microsoft.com/office/drawing/2014/main" xmlns="" id="{672A6FEA-A5E4-486B-B716-94B7BF3E646A}"/>
                </a:ext>
              </a:extLst>
            </p:cNvPr>
            <p:cNvSpPr txBox="1"/>
            <p:nvPr/>
          </p:nvSpPr>
          <p:spPr>
            <a:xfrm>
              <a:off x="402187" y="2279587"/>
              <a:ext cx="638628" cy="738664"/>
            </a:xfrm>
            <a:prstGeom prst="rect">
              <a:avLst/>
            </a:prstGeom>
            <a:noFill/>
          </p:spPr>
          <p:txBody>
            <a:bodyPr wrap="square" rtlCol="0">
              <a:spAutoFit/>
            </a:bodyPr>
            <a:lstStyle/>
            <a:p>
              <a:pPr algn="ctr"/>
              <a:r>
                <a:rPr lang="en-US" sz="6600" b="1" dirty="0">
                  <a:solidFill>
                    <a:schemeClr val="bg1"/>
                  </a:solidFill>
                  <a:latin typeface="Roboto" panose="02000000000000000000" pitchFamily="2" charset="0"/>
                  <a:ea typeface="Roboto" panose="02000000000000000000" pitchFamily="2" charset="0"/>
                  <a:cs typeface="Roboto" panose="02000000000000000000" pitchFamily="2" charset="0"/>
                </a:rPr>
                <a:t>1</a:t>
              </a:r>
            </a:p>
          </p:txBody>
        </p:sp>
        <p:pic>
          <p:nvPicPr>
            <p:cNvPr id="23" name="Graphic 22" descr="Magnifying glass">
              <a:extLst>
                <a:ext uri="{FF2B5EF4-FFF2-40B4-BE49-F238E27FC236}">
                  <a16:creationId xmlns:a16="http://schemas.microsoft.com/office/drawing/2014/main" xmlns="" id="{8F7E7A9E-34F8-486F-AC30-BDAAC7203A8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90804" y="2943463"/>
              <a:ext cx="457200" cy="457200"/>
            </a:xfrm>
            <a:prstGeom prst="rect">
              <a:avLst/>
            </a:prstGeom>
          </p:spPr>
        </p:pic>
        <p:sp>
          <p:nvSpPr>
            <p:cNvPr id="59" name="Oval 58">
              <a:extLst>
                <a:ext uri="{FF2B5EF4-FFF2-40B4-BE49-F238E27FC236}">
                  <a16:creationId xmlns:a16="http://schemas.microsoft.com/office/drawing/2014/main" xmlns="" id="{68BB93FC-A95F-496F-8446-4EEA6780B16A}"/>
                </a:ext>
              </a:extLst>
            </p:cNvPr>
            <p:cNvSpPr/>
            <p:nvPr/>
          </p:nvSpPr>
          <p:spPr>
            <a:xfrm>
              <a:off x="385909" y="3012530"/>
              <a:ext cx="1286521" cy="1286521"/>
            </a:xfrm>
            <a:prstGeom prst="ellipse">
              <a:avLst/>
            </a:prstGeom>
            <a:solidFill>
              <a:schemeClr val="bg1"/>
            </a:soli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TextBox 20">
              <a:extLst>
                <a:ext uri="{FF2B5EF4-FFF2-40B4-BE49-F238E27FC236}">
                  <a16:creationId xmlns:a16="http://schemas.microsoft.com/office/drawing/2014/main" xmlns="" id="{609C9BB9-0AB9-4E36-800C-5A021D5500A3}"/>
                </a:ext>
              </a:extLst>
            </p:cNvPr>
            <p:cNvSpPr txBox="1"/>
            <p:nvPr/>
          </p:nvSpPr>
          <p:spPr>
            <a:xfrm>
              <a:off x="887244" y="3456630"/>
              <a:ext cx="1395714" cy="307777"/>
            </a:xfrm>
            <a:prstGeom prst="rect">
              <a:avLst/>
            </a:prstGeom>
            <a:noFill/>
          </p:spPr>
          <p:txBody>
            <a:bodyPr wrap="square" rtlCol="0">
              <a:spAutoFit/>
            </a:bodyPr>
            <a:lstStyle/>
            <a:p>
              <a:pPr algn="ctr"/>
              <a:r>
                <a:rPr lang="en-US" sz="24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RESEARCH</a:t>
              </a:r>
            </a:p>
          </p:txBody>
        </p:sp>
      </p:grpSp>
      <p:grpSp>
        <p:nvGrpSpPr>
          <p:cNvPr id="69" name="Group 68">
            <a:extLst>
              <a:ext uri="{FF2B5EF4-FFF2-40B4-BE49-F238E27FC236}">
                <a16:creationId xmlns:a16="http://schemas.microsoft.com/office/drawing/2014/main" xmlns="" id="{A6FA4C23-D3AA-4BE2-A51F-E4699D6A7D34}"/>
              </a:ext>
            </a:extLst>
          </p:cNvPr>
          <p:cNvGrpSpPr/>
          <p:nvPr/>
        </p:nvGrpSpPr>
        <p:grpSpPr>
          <a:xfrm>
            <a:off x="3864752" y="3375839"/>
            <a:ext cx="3600680" cy="3725348"/>
            <a:chOff x="2576501" y="2250559"/>
            <a:chExt cx="2400453" cy="2483565"/>
          </a:xfrm>
        </p:grpSpPr>
        <p:sp>
          <p:nvSpPr>
            <p:cNvPr id="24" name="Freeform: Shape 23">
              <a:extLst>
                <a:ext uri="{FF2B5EF4-FFF2-40B4-BE49-F238E27FC236}">
                  <a16:creationId xmlns:a16="http://schemas.microsoft.com/office/drawing/2014/main" xmlns="" id="{D8AB96FE-82CD-47AD-93F4-1CEE75E2B569}"/>
                </a:ext>
              </a:extLst>
            </p:cNvPr>
            <p:cNvSpPr/>
            <p:nvPr/>
          </p:nvSpPr>
          <p:spPr>
            <a:xfrm>
              <a:off x="2728695" y="2335859"/>
              <a:ext cx="950347" cy="989159"/>
            </a:xfrm>
            <a:custGeom>
              <a:avLst/>
              <a:gdLst>
                <a:gd name="connsiteX0" fmla="*/ 530697 w 548014"/>
                <a:gd name="connsiteY0" fmla="*/ 0 h 570395"/>
                <a:gd name="connsiteX1" fmla="*/ 538811 w 548014"/>
                <a:gd name="connsiteY1" fmla="*/ 26139 h 570395"/>
                <a:gd name="connsiteX2" fmla="*/ 548014 w 548014"/>
                <a:gd name="connsiteY2" fmla="*/ 117428 h 570395"/>
                <a:gd name="connsiteX3" fmla="*/ 95047 w 548014"/>
                <a:gd name="connsiteY3" fmla="*/ 570395 h 570395"/>
                <a:gd name="connsiteX4" fmla="*/ 3758 w 548014"/>
                <a:gd name="connsiteY4" fmla="*/ 561192 h 570395"/>
                <a:gd name="connsiteX5" fmla="*/ 0 w 548014"/>
                <a:gd name="connsiteY5" fmla="*/ 560025 h 570395"/>
                <a:gd name="connsiteX6" fmla="*/ 27309 w 548014"/>
                <a:gd name="connsiteY6" fmla="*/ 485410 h 570395"/>
                <a:gd name="connsiteX7" fmla="*/ 502340 w 548014"/>
                <a:gd name="connsiteY7" fmla="*/ 10379 h 570395"/>
                <a:gd name="connsiteX8" fmla="*/ 530697 w 548014"/>
                <a:gd name="connsiteY8" fmla="*/ 0 h 57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014" h="570395">
                  <a:moveTo>
                    <a:pt x="530697" y="0"/>
                  </a:moveTo>
                  <a:lnTo>
                    <a:pt x="538811" y="26139"/>
                  </a:lnTo>
                  <a:cubicBezTo>
                    <a:pt x="544845" y="55626"/>
                    <a:pt x="548014" y="86157"/>
                    <a:pt x="548014" y="117428"/>
                  </a:cubicBezTo>
                  <a:cubicBezTo>
                    <a:pt x="548014" y="367595"/>
                    <a:pt x="345214" y="570395"/>
                    <a:pt x="95047" y="570395"/>
                  </a:cubicBezTo>
                  <a:cubicBezTo>
                    <a:pt x="63776" y="570395"/>
                    <a:pt x="33245" y="567226"/>
                    <a:pt x="3758" y="561192"/>
                  </a:cubicBezTo>
                  <a:lnTo>
                    <a:pt x="0" y="560025"/>
                  </a:lnTo>
                  <a:lnTo>
                    <a:pt x="27309" y="485410"/>
                  </a:lnTo>
                  <a:cubicBezTo>
                    <a:pt x="117648" y="271824"/>
                    <a:pt x="288755" y="100718"/>
                    <a:pt x="502340" y="10379"/>
                  </a:cubicBezTo>
                  <a:lnTo>
                    <a:pt x="530697" y="0"/>
                  </a:lnTo>
                  <a:close/>
                </a:path>
              </a:pathLst>
            </a:custGeom>
            <a:solidFill>
              <a:srgbClr val="4700DC"/>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5" name="Freeform: Shape 24">
              <a:extLst>
                <a:ext uri="{FF2B5EF4-FFF2-40B4-BE49-F238E27FC236}">
                  <a16:creationId xmlns:a16="http://schemas.microsoft.com/office/drawing/2014/main" xmlns="" id="{4698508D-62E0-48F0-8397-433BEB44BFDC}"/>
                </a:ext>
              </a:extLst>
            </p:cNvPr>
            <p:cNvSpPr/>
            <p:nvPr/>
          </p:nvSpPr>
          <p:spPr>
            <a:xfrm>
              <a:off x="2915925" y="2894391"/>
              <a:ext cx="2061029" cy="1839733"/>
            </a:xfrm>
            <a:custGeom>
              <a:avLst/>
              <a:gdLst>
                <a:gd name="connsiteX0" fmla="*/ 1834592 w 2216415"/>
                <a:gd name="connsiteY0" fmla="*/ 0 h 1978435"/>
                <a:gd name="connsiteX1" fmla="*/ 1884798 w 2216415"/>
                <a:gd name="connsiteY1" fmla="*/ 45630 h 1978435"/>
                <a:gd name="connsiteX2" fmla="*/ 2216415 w 2216415"/>
                <a:gd name="connsiteY2" fmla="*/ 846224 h 1978435"/>
                <a:gd name="connsiteX3" fmla="*/ 1084204 w 2216415"/>
                <a:gd name="connsiteY3" fmla="*/ 1978435 h 1978435"/>
                <a:gd name="connsiteX4" fmla="*/ 2895 w 2216415"/>
                <a:gd name="connsiteY4" fmla="*/ 1182909 h 1978435"/>
                <a:gd name="connsiteX5" fmla="*/ 0 w 2216415"/>
                <a:gd name="connsiteY5" fmla="*/ 1171651 h 1978435"/>
                <a:gd name="connsiteX6" fmla="*/ 6359 w 2216415"/>
                <a:gd name="connsiteY6" fmla="*/ 1175514 h 1978435"/>
                <a:gd name="connsiteX7" fmla="*/ 597879 w 2216415"/>
                <a:gd name="connsiteY7" fmla="*/ 1325292 h 1978435"/>
                <a:gd name="connsiteX8" fmla="*/ 1838850 w 2216415"/>
                <a:gd name="connsiteY8" fmla="*/ 84321 h 19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415" h="1978435">
                  <a:moveTo>
                    <a:pt x="1834592" y="0"/>
                  </a:moveTo>
                  <a:lnTo>
                    <a:pt x="1884798" y="45630"/>
                  </a:lnTo>
                  <a:cubicBezTo>
                    <a:pt x="2089688" y="250520"/>
                    <a:pt x="2216415" y="533573"/>
                    <a:pt x="2216415" y="846224"/>
                  </a:cubicBezTo>
                  <a:cubicBezTo>
                    <a:pt x="2216415" y="1471527"/>
                    <a:pt x="1709507" y="1978435"/>
                    <a:pt x="1084204" y="1978435"/>
                  </a:cubicBezTo>
                  <a:cubicBezTo>
                    <a:pt x="576145" y="1978435"/>
                    <a:pt x="146246" y="1643797"/>
                    <a:pt x="2895" y="1182909"/>
                  </a:cubicBezTo>
                  <a:lnTo>
                    <a:pt x="0" y="1171651"/>
                  </a:lnTo>
                  <a:lnTo>
                    <a:pt x="6359" y="1175514"/>
                  </a:lnTo>
                  <a:cubicBezTo>
                    <a:pt x="182196" y="1271034"/>
                    <a:pt x="383701" y="1325292"/>
                    <a:pt x="597879" y="1325292"/>
                  </a:cubicBezTo>
                  <a:cubicBezTo>
                    <a:pt x="1283248" y="1325292"/>
                    <a:pt x="1838850" y="769690"/>
                    <a:pt x="1838850" y="84321"/>
                  </a:cubicBezTo>
                  <a:close/>
                </a:path>
              </a:pathLst>
            </a:custGeom>
            <a:solidFill>
              <a:schemeClr val="tx1">
                <a:alpha val="20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6" name="Oval 25">
              <a:extLst>
                <a:ext uri="{FF2B5EF4-FFF2-40B4-BE49-F238E27FC236}">
                  <a16:creationId xmlns:a16="http://schemas.microsoft.com/office/drawing/2014/main" xmlns="" id="{FC26BD85-582D-4D9E-AC34-FCB4ED158061}"/>
                </a:ext>
              </a:extLst>
            </p:cNvPr>
            <p:cNvSpPr/>
            <p:nvPr/>
          </p:nvSpPr>
          <p:spPr>
            <a:xfrm>
              <a:off x="2940732" y="2517689"/>
              <a:ext cx="1785257" cy="178525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Freeform: Shape 26">
              <a:extLst>
                <a:ext uri="{FF2B5EF4-FFF2-40B4-BE49-F238E27FC236}">
                  <a16:creationId xmlns:a16="http://schemas.microsoft.com/office/drawing/2014/main" xmlns="" id="{95514BD0-4B7F-4161-BCA3-438162D615B9}"/>
                </a:ext>
              </a:extLst>
            </p:cNvPr>
            <p:cNvSpPr/>
            <p:nvPr/>
          </p:nvSpPr>
          <p:spPr>
            <a:xfrm>
              <a:off x="2618160" y="2250559"/>
              <a:ext cx="888617" cy="895564"/>
            </a:xfrm>
            <a:custGeom>
              <a:avLst/>
              <a:gdLst>
                <a:gd name="connsiteX0" fmla="*/ 452967 w 888617"/>
                <a:gd name="connsiteY0" fmla="*/ 0 h 895564"/>
                <a:gd name="connsiteX1" fmla="*/ 870338 w 888617"/>
                <a:gd name="connsiteY1" fmla="*/ 276652 h 895564"/>
                <a:gd name="connsiteX2" fmla="*/ 888617 w 888617"/>
                <a:gd name="connsiteY2" fmla="*/ 335539 h 895564"/>
                <a:gd name="connsiteX3" fmla="*/ 860260 w 888617"/>
                <a:gd name="connsiteY3" fmla="*/ 345918 h 895564"/>
                <a:gd name="connsiteX4" fmla="*/ 385229 w 888617"/>
                <a:gd name="connsiteY4" fmla="*/ 820949 h 895564"/>
                <a:gd name="connsiteX5" fmla="*/ 357920 w 888617"/>
                <a:gd name="connsiteY5" fmla="*/ 895564 h 895564"/>
                <a:gd name="connsiteX6" fmla="*/ 276652 w 888617"/>
                <a:gd name="connsiteY6" fmla="*/ 870338 h 895564"/>
                <a:gd name="connsiteX7" fmla="*/ 0 w 888617"/>
                <a:gd name="connsiteY7" fmla="*/ 452967 h 895564"/>
                <a:gd name="connsiteX8" fmla="*/ 452967 w 888617"/>
                <a:gd name="connsiteY8" fmla="*/ 0 h 8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617" h="895564">
                  <a:moveTo>
                    <a:pt x="452967" y="0"/>
                  </a:moveTo>
                  <a:cubicBezTo>
                    <a:pt x="640592" y="0"/>
                    <a:pt x="801574" y="114075"/>
                    <a:pt x="870338" y="276652"/>
                  </a:cubicBezTo>
                  <a:lnTo>
                    <a:pt x="888617" y="335539"/>
                  </a:lnTo>
                  <a:lnTo>
                    <a:pt x="860260" y="345918"/>
                  </a:lnTo>
                  <a:cubicBezTo>
                    <a:pt x="646675" y="436257"/>
                    <a:pt x="475568" y="607363"/>
                    <a:pt x="385229" y="820949"/>
                  </a:cubicBezTo>
                  <a:lnTo>
                    <a:pt x="357920" y="895564"/>
                  </a:lnTo>
                  <a:lnTo>
                    <a:pt x="276652" y="870338"/>
                  </a:lnTo>
                  <a:cubicBezTo>
                    <a:pt x="114075" y="801574"/>
                    <a:pt x="0" y="640592"/>
                    <a:pt x="0" y="452967"/>
                  </a:cubicBezTo>
                  <a:cubicBezTo>
                    <a:pt x="0" y="202800"/>
                    <a:pt x="202800" y="0"/>
                    <a:pt x="452967" y="0"/>
                  </a:cubicBezTo>
                  <a:close/>
                </a:path>
              </a:pathLst>
            </a:custGeom>
            <a:solidFill>
              <a:srgbClr val="4700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8" name="TextBox 27">
              <a:extLst>
                <a:ext uri="{FF2B5EF4-FFF2-40B4-BE49-F238E27FC236}">
                  <a16:creationId xmlns:a16="http://schemas.microsoft.com/office/drawing/2014/main" xmlns="" id="{B0D307EA-3D87-4C42-9E1D-46EA906FC2CD}"/>
                </a:ext>
              </a:extLst>
            </p:cNvPr>
            <p:cNvSpPr txBox="1"/>
            <p:nvPr/>
          </p:nvSpPr>
          <p:spPr>
            <a:xfrm>
              <a:off x="2650446" y="2279587"/>
              <a:ext cx="638628" cy="738664"/>
            </a:xfrm>
            <a:prstGeom prst="rect">
              <a:avLst/>
            </a:prstGeom>
            <a:noFill/>
          </p:spPr>
          <p:txBody>
            <a:bodyPr wrap="square" rtlCol="0">
              <a:spAutoFit/>
            </a:bodyPr>
            <a:lstStyle/>
            <a:p>
              <a:pPr algn="ctr"/>
              <a:r>
                <a:rPr lang="en-US" sz="6600" b="1" dirty="0">
                  <a:solidFill>
                    <a:schemeClr val="bg1"/>
                  </a:solidFill>
                  <a:latin typeface="Roboto" panose="02000000000000000000" pitchFamily="2" charset="0"/>
                  <a:ea typeface="Roboto" panose="02000000000000000000" pitchFamily="2" charset="0"/>
                  <a:cs typeface="Roboto" panose="02000000000000000000" pitchFamily="2" charset="0"/>
                </a:rPr>
                <a:t>2</a:t>
              </a:r>
            </a:p>
          </p:txBody>
        </p:sp>
        <p:pic>
          <p:nvPicPr>
            <p:cNvPr id="30" name="Graphic 29" descr="Lightbulb">
              <a:extLst>
                <a:ext uri="{FF2B5EF4-FFF2-40B4-BE49-F238E27FC236}">
                  <a16:creationId xmlns:a16="http://schemas.microsoft.com/office/drawing/2014/main" xmlns="" id="{77B7A52B-9C77-4ED6-B73C-091E9D71BDA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a:xfrm>
              <a:off x="3582605" y="2943463"/>
              <a:ext cx="457200" cy="457200"/>
            </a:xfrm>
            <a:prstGeom prst="rect">
              <a:avLst/>
            </a:prstGeom>
          </p:spPr>
        </p:pic>
        <p:sp>
          <p:nvSpPr>
            <p:cNvPr id="61" name="Oval 60">
              <a:extLst>
                <a:ext uri="{FF2B5EF4-FFF2-40B4-BE49-F238E27FC236}">
                  <a16:creationId xmlns:a16="http://schemas.microsoft.com/office/drawing/2014/main" xmlns="" id="{64FD5C60-308F-4377-A1DA-C4FDB7B57E79}"/>
                </a:ext>
              </a:extLst>
            </p:cNvPr>
            <p:cNvSpPr/>
            <p:nvPr/>
          </p:nvSpPr>
          <p:spPr>
            <a:xfrm>
              <a:off x="2576501" y="3012530"/>
              <a:ext cx="1286521" cy="1286521"/>
            </a:xfrm>
            <a:prstGeom prst="ellipse">
              <a:avLst/>
            </a:prstGeom>
            <a:solidFill>
              <a:schemeClr val="bg1"/>
            </a:soli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TextBox 28">
              <a:extLst>
                <a:ext uri="{FF2B5EF4-FFF2-40B4-BE49-F238E27FC236}">
                  <a16:creationId xmlns:a16="http://schemas.microsoft.com/office/drawing/2014/main" xmlns="" id="{6BB43B3D-0AF8-4FBF-BE5E-788B767B14EE}"/>
                </a:ext>
              </a:extLst>
            </p:cNvPr>
            <p:cNvSpPr txBox="1"/>
            <p:nvPr/>
          </p:nvSpPr>
          <p:spPr>
            <a:xfrm>
              <a:off x="3135503" y="3456630"/>
              <a:ext cx="1395714" cy="307777"/>
            </a:xfrm>
            <a:prstGeom prst="rect">
              <a:avLst/>
            </a:prstGeom>
            <a:noFill/>
          </p:spPr>
          <p:txBody>
            <a:bodyPr wrap="square" rtlCol="0">
              <a:spAutoFit/>
            </a:bodyPr>
            <a:lstStyle/>
            <a:p>
              <a:pPr algn="ctr"/>
              <a:r>
                <a:rPr lang="en-US" sz="24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IDEA</a:t>
              </a:r>
            </a:p>
          </p:txBody>
        </p:sp>
      </p:grpSp>
      <p:grpSp>
        <p:nvGrpSpPr>
          <p:cNvPr id="70" name="Group 69">
            <a:extLst>
              <a:ext uri="{FF2B5EF4-FFF2-40B4-BE49-F238E27FC236}">
                <a16:creationId xmlns:a16="http://schemas.microsoft.com/office/drawing/2014/main" xmlns="" id="{23093847-F556-488A-B9E0-6B1EE604E976}"/>
              </a:ext>
            </a:extLst>
          </p:cNvPr>
          <p:cNvGrpSpPr/>
          <p:nvPr/>
        </p:nvGrpSpPr>
        <p:grpSpPr>
          <a:xfrm>
            <a:off x="7371123" y="3375839"/>
            <a:ext cx="3538191" cy="3725348"/>
            <a:chOff x="4914082" y="2250559"/>
            <a:chExt cx="2358794" cy="2483565"/>
          </a:xfrm>
        </p:grpSpPr>
        <p:sp>
          <p:nvSpPr>
            <p:cNvPr id="31" name="Freeform: Shape 30">
              <a:extLst>
                <a:ext uri="{FF2B5EF4-FFF2-40B4-BE49-F238E27FC236}">
                  <a16:creationId xmlns:a16="http://schemas.microsoft.com/office/drawing/2014/main" xmlns="" id="{0065C4AE-8D97-4DC2-A9AC-7CE5693F56CC}"/>
                </a:ext>
              </a:extLst>
            </p:cNvPr>
            <p:cNvSpPr/>
            <p:nvPr/>
          </p:nvSpPr>
          <p:spPr>
            <a:xfrm>
              <a:off x="5024617" y="2335859"/>
              <a:ext cx="950347" cy="989159"/>
            </a:xfrm>
            <a:custGeom>
              <a:avLst/>
              <a:gdLst>
                <a:gd name="connsiteX0" fmla="*/ 530697 w 548014"/>
                <a:gd name="connsiteY0" fmla="*/ 0 h 570395"/>
                <a:gd name="connsiteX1" fmla="*/ 538811 w 548014"/>
                <a:gd name="connsiteY1" fmla="*/ 26139 h 570395"/>
                <a:gd name="connsiteX2" fmla="*/ 548014 w 548014"/>
                <a:gd name="connsiteY2" fmla="*/ 117428 h 570395"/>
                <a:gd name="connsiteX3" fmla="*/ 95047 w 548014"/>
                <a:gd name="connsiteY3" fmla="*/ 570395 h 570395"/>
                <a:gd name="connsiteX4" fmla="*/ 3758 w 548014"/>
                <a:gd name="connsiteY4" fmla="*/ 561192 h 570395"/>
                <a:gd name="connsiteX5" fmla="*/ 0 w 548014"/>
                <a:gd name="connsiteY5" fmla="*/ 560025 h 570395"/>
                <a:gd name="connsiteX6" fmla="*/ 27309 w 548014"/>
                <a:gd name="connsiteY6" fmla="*/ 485410 h 570395"/>
                <a:gd name="connsiteX7" fmla="*/ 502340 w 548014"/>
                <a:gd name="connsiteY7" fmla="*/ 10379 h 570395"/>
                <a:gd name="connsiteX8" fmla="*/ 530697 w 548014"/>
                <a:gd name="connsiteY8" fmla="*/ 0 h 57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014" h="570395">
                  <a:moveTo>
                    <a:pt x="530697" y="0"/>
                  </a:moveTo>
                  <a:lnTo>
                    <a:pt x="538811" y="26139"/>
                  </a:lnTo>
                  <a:cubicBezTo>
                    <a:pt x="544845" y="55626"/>
                    <a:pt x="548014" y="86157"/>
                    <a:pt x="548014" y="117428"/>
                  </a:cubicBezTo>
                  <a:cubicBezTo>
                    <a:pt x="548014" y="367595"/>
                    <a:pt x="345214" y="570395"/>
                    <a:pt x="95047" y="570395"/>
                  </a:cubicBezTo>
                  <a:cubicBezTo>
                    <a:pt x="63776" y="570395"/>
                    <a:pt x="33245" y="567226"/>
                    <a:pt x="3758" y="561192"/>
                  </a:cubicBezTo>
                  <a:lnTo>
                    <a:pt x="0" y="560025"/>
                  </a:lnTo>
                  <a:lnTo>
                    <a:pt x="27309" y="485410"/>
                  </a:lnTo>
                  <a:cubicBezTo>
                    <a:pt x="117648" y="271824"/>
                    <a:pt x="288755" y="100718"/>
                    <a:pt x="502340" y="10379"/>
                  </a:cubicBezTo>
                  <a:lnTo>
                    <a:pt x="530697" y="0"/>
                  </a:lnTo>
                  <a:close/>
                </a:path>
              </a:pathLst>
            </a:custGeom>
            <a:solidFill>
              <a:srgbClr val="4700DC"/>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2" name="Freeform: Shape 31">
              <a:extLst>
                <a:ext uri="{FF2B5EF4-FFF2-40B4-BE49-F238E27FC236}">
                  <a16:creationId xmlns:a16="http://schemas.microsoft.com/office/drawing/2014/main" xmlns="" id="{13527898-8CC4-490C-B2A5-B7CABF8C978F}"/>
                </a:ext>
              </a:extLst>
            </p:cNvPr>
            <p:cNvSpPr/>
            <p:nvPr/>
          </p:nvSpPr>
          <p:spPr>
            <a:xfrm>
              <a:off x="5211847" y="2894391"/>
              <a:ext cx="2061029" cy="1839733"/>
            </a:xfrm>
            <a:custGeom>
              <a:avLst/>
              <a:gdLst>
                <a:gd name="connsiteX0" fmla="*/ 1834592 w 2216415"/>
                <a:gd name="connsiteY0" fmla="*/ 0 h 1978435"/>
                <a:gd name="connsiteX1" fmla="*/ 1884798 w 2216415"/>
                <a:gd name="connsiteY1" fmla="*/ 45630 h 1978435"/>
                <a:gd name="connsiteX2" fmla="*/ 2216415 w 2216415"/>
                <a:gd name="connsiteY2" fmla="*/ 846224 h 1978435"/>
                <a:gd name="connsiteX3" fmla="*/ 1084204 w 2216415"/>
                <a:gd name="connsiteY3" fmla="*/ 1978435 h 1978435"/>
                <a:gd name="connsiteX4" fmla="*/ 2895 w 2216415"/>
                <a:gd name="connsiteY4" fmla="*/ 1182909 h 1978435"/>
                <a:gd name="connsiteX5" fmla="*/ 0 w 2216415"/>
                <a:gd name="connsiteY5" fmla="*/ 1171651 h 1978435"/>
                <a:gd name="connsiteX6" fmla="*/ 6359 w 2216415"/>
                <a:gd name="connsiteY6" fmla="*/ 1175514 h 1978435"/>
                <a:gd name="connsiteX7" fmla="*/ 597879 w 2216415"/>
                <a:gd name="connsiteY7" fmla="*/ 1325292 h 1978435"/>
                <a:gd name="connsiteX8" fmla="*/ 1838850 w 2216415"/>
                <a:gd name="connsiteY8" fmla="*/ 84321 h 19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415" h="1978435">
                  <a:moveTo>
                    <a:pt x="1834592" y="0"/>
                  </a:moveTo>
                  <a:lnTo>
                    <a:pt x="1884798" y="45630"/>
                  </a:lnTo>
                  <a:cubicBezTo>
                    <a:pt x="2089688" y="250520"/>
                    <a:pt x="2216415" y="533573"/>
                    <a:pt x="2216415" y="846224"/>
                  </a:cubicBezTo>
                  <a:cubicBezTo>
                    <a:pt x="2216415" y="1471527"/>
                    <a:pt x="1709507" y="1978435"/>
                    <a:pt x="1084204" y="1978435"/>
                  </a:cubicBezTo>
                  <a:cubicBezTo>
                    <a:pt x="576145" y="1978435"/>
                    <a:pt x="146246" y="1643797"/>
                    <a:pt x="2895" y="1182909"/>
                  </a:cubicBezTo>
                  <a:lnTo>
                    <a:pt x="0" y="1171651"/>
                  </a:lnTo>
                  <a:lnTo>
                    <a:pt x="6359" y="1175514"/>
                  </a:lnTo>
                  <a:cubicBezTo>
                    <a:pt x="182196" y="1271034"/>
                    <a:pt x="383701" y="1325292"/>
                    <a:pt x="597879" y="1325292"/>
                  </a:cubicBezTo>
                  <a:cubicBezTo>
                    <a:pt x="1283248" y="1325292"/>
                    <a:pt x="1838850" y="769690"/>
                    <a:pt x="1838850" y="84321"/>
                  </a:cubicBezTo>
                  <a:close/>
                </a:path>
              </a:pathLst>
            </a:custGeom>
            <a:solidFill>
              <a:schemeClr val="tx1">
                <a:alpha val="20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3" name="Oval 32">
              <a:extLst>
                <a:ext uri="{FF2B5EF4-FFF2-40B4-BE49-F238E27FC236}">
                  <a16:creationId xmlns:a16="http://schemas.microsoft.com/office/drawing/2014/main" xmlns="" id="{8519126E-F321-425F-BEFF-C3A3DEB9750B}"/>
                </a:ext>
              </a:extLst>
            </p:cNvPr>
            <p:cNvSpPr/>
            <p:nvPr/>
          </p:nvSpPr>
          <p:spPr>
            <a:xfrm>
              <a:off x="5236654" y="2517689"/>
              <a:ext cx="1785257" cy="178525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Freeform: Shape 33">
              <a:extLst>
                <a:ext uri="{FF2B5EF4-FFF2-40B4-BE49-F238E27FC236}">
                  <a16:creationId xmlns:a16="http://schemas.microsoft.com/office/drawing/2014/main" xmlns="" id="{BC9B92D7-7C1F-41B5-9DDD-450BCA3AA926}"/>
                </a:ext>
              </a:extLst>
            </p:cNvPr>
            <p:cNvSpPr/>
            <p:nvPr/>
          </p:nvSpPr>
          <p:spPr>
            <a:xfrm>
              <a:off x="4914082" y="2250559"/>
              <a:ext cx="888617" cy="895564"/>
            </a:xfrm>
            <a:custGeom>
              <a:avLst/>
              <a:gdLst>
                <a:gd name="connsiteX0" fmla="*/ 452967 w 888617"/>
                <a:gd name="connsiteY0" fmla="*/ 0 h 895564"/>
                <a:gd name="connsiteX1" fmla="*/ 870338 w 888617"/>
                <a:gd name="connsiteY1" fmla="*/ 276652 h 895564"/>
                <a:gd name="connsiteX2" fmla="*/ 888617 w 888617"/>
                <a:gd name="connsiteY2" fmla="*/ 335539 h 895564"/>
                <a:gd name="connsiteX3" fmla="*/ 860260 w 888617"/>
                <a:gd name="connsiteY3" fmla="*/ 345918 h 895564"/>
                <a:gd name="connsiteX4" fmla="*/ 385229 w 888617"/>
                <a:gd name="connsiteY4" fmla="*/ 820949 h 895564"/>
                <a:gd name="connsiteX5" fmla="*/ 357920 w 888617"/>
                <a:gd name="connsiteY5" fmla="*/ 895564 h 895564"/>
                <a:gd name="connsiteX6" fmla="*/ 276652 w 888617"/>
                <a:gd name="connsiteY6" fmla="*/ 870338 h 895564"/>
                <a:gd name="connsiteX7" fmla="*/ 0 w 888617"/>
                <a:gd name="connsiteY7" fmla="*/ 452967 h 895564"/>
                <a:gd name="connsiteX8" fmla="*/ 452967 w 888617"/>
                <a:gd name="connsiteY8" fmla="*/ 0 h 8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617" h="895564">
                  <a:moveTo>
                    <a:pt x="452967" y="0"/>
                  </a:moveTo>
                  <a:cubicBezTo>
                    <a:pt x="640592" y="0"/>
                    <a:pt x="801574" y="114075"/>
                    <a:pt x="870338" y="276652"/>
                  </a:cubicBezTo>
                  <a:lnTo>
                    <a:pt x="888617" y="335539"/>
                  </a:lnTo>
                  <a:lnTo>
                    <a:pt x="860260" y="345918"/>
                  </a:lnTo>
                  <a:cubicBezTo>
                    <a:pt x="646675" y="436257"/>
                    <a:pt x="475568" y="607363"/>
                    <a:pt x="385229" y="820949"/>
                  </a:cubicBezTo>
                  <a:lnTo>
                    <a:pt x="357920" y="895564"/>
                  </a:lnTo>
                  <a:lnTo>
                    <a:pt x="276652" y="870338"/>
                  </a:lnTo>
                  <a:cubicBezTo>
                    <a:pt x="114075" y="801574"/>
                    <a:pt x="0" y="640592"/>
                    <a:pt x="0" y="452967"/>
                  </a:cubicBezTo>
                  <a:cubicBezTo>
                    <a:pt x="0" y="202800"/>
                    <a:pt x="202800" y="0"/>
                    <a:pt x="452967" y="0"/>
                  </a:cubicBezTo>
                  <a:close/>
                </a:path>
              </a:pathLst>
            </a:custGeom>
            <a:solidFill>
              <a:srgbClr val="4700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5" name="TextBox 34">
              <a:extLst>
                <a:ext uri="{FF2B5EF4-FFF2-40B4-BE49-F238E27FC236}">
                  <a16:creationId xmlns:a16="http://schemas.microsoft.com/office/drawing/2014/main" xmlns="" id="{60DB858D-E01A-4476-9BA5-89AC369D6C6E}"/>
                </a:ext>
              </a:extLst>
            </p:cNvPr>
            <p:cNvSpPr txBox="1"/>
            <p:nvPr/>
          </p:nvSpPr>
          <p:spPr>
            <a:xfrm>
              <a:off x="4946368" y="2279587"/>
              <a:ext cx="638628" cy="738664"/>
            </a:xfrm>
            <a:prstGeom prst="rect">
              <a:avLst/>
            </a:prstGeom>
            <a:noFill/>
          </p:spPr>
          <p:txBody>
            <a:bodyPr wrap="square" rtlCol="0">
              <a:spAutoFit/>
            </a:bodyPr>
            <a:lstStyle/>
            <a:p>
              <a:pPr algn="ctr"/>
              <a:r>
                <a:rPr lang="en-US" sz="6600" b="1" dirty="0">
                  <a:solidFill>
                    <a:schemeClr val="bg1"/>
                  </a:solidFill>
                  <a:latin typeface="Roboto" panose="02000000000000000000" pitchFamily="2" charset="0"/>
                  <a:ea typeface="Roboto" panose="02000000000000000000" pitchFamily="2" charset="0"/>
                  <a:cs typeface="Roboto" panose="02000000000000000000" pitchFamily="2" charset="0"/>
                </a:rPr>
                <a:t>3</a:t>
              </a:r>
            </a:p>
          </p:txBody>
        </p:sp>
        <p:pic>
          <p:nvPicPr>
            <p:cNvPr id="37" name="Graphic 36" descr="Table">
              <a:extLst>
                <a:ext uri="{FF2B5EF4-FFF2-40B4-BE49-F238E27FC236}">
                  <a16:creationId xmlns:a16="http://schemas.microsoft.com/office/drawing/2014/main" xmlns="" id="{88114802-F66F-41D2-AAE6-D92379C6D5A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p:blipFill>
          <p:spPr>
            <a:xfrm>
              <a:off x="5907555" y="2943463"/>
              <a:ext cx="457200" cy="457200"/>
            </a:xfrm>
            <a:prstGeom prst="rect">
              <a:avLst/>
            </a:prstGeom>
          </p:spPr>
        </p:pic>
        <p:sp>
          <p:nvSpPr>
            <p:cNvPr id="62" name="Oval 61">
              <a:extLst>
                <a:ext uri="{FF2B5EF4-FFF2-40B4-BE49-F238E27FC236}">
                  <a16:creationId xmlns:a16="http://schemas.microsoft.com/office/drawing/2014/main" xmlns="" id="{C0431B51-547B-4C8C-AFD6-B30DF8750365}"/>
                </a:ext>
              </a:extLst>
            </p:cNvPr>
            <p:cNvSpPr/>
            <p:nvPr/>
          </p:nvSpPr>
          <p:spPr>
            <a:xfrm>
              <a:off x="4941326" y="3012530"/>
              <a:ext cx="1286521" cy="1286521"/>
            </a:xfrm>
            <a:prstGeom prst="ellipse">
              <a:avLst/>
            </a:prstGeom>
            <a:solidFill>
              <a:schemeClr val="bg1"/>
            </a:soli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6" name="TextBox 35">
              <a:extLst>
                <a:ext uri="{FF2B5EF4-FFF2-40B4-BE49-F238E27FC236}">
                  <a16:creationId xmlns:a16="http://schemas.microsoft.com/office/drawing/2014/main" xmlns="" id="{222D2AE1-F67D-4134-A6EB-D263FA171B95}"/>
                </a:ext>
              </a:extLst>
            </p:cNvPr>
            <p:cNvSpPr txBox="1"/>
            <p:nvPr/>
          </p:nvSpPr>
          <p:spPr>
            <a:xfrm>
              <a:off x="5431425" y="3456630"/>
              <a:ext cx="1395714" cy="307777"/>
            </a:xfrm>
            <a:prstGeom prst="rect">
              <a:avLst/>
            </a:prstGeom>
            <a:noFill/>
          </p:spPr>
          <p:txBody>
            <a:bodyPr wrap="square" rtlCol="0">
              <a:spAutoFit/>
            </a:bodyPr>
            <a:lstStyle/>
            <a:p>
              <a:pPr algn="ctr"/>
              <a:r>
                <a:rPr lang="en-US" sz="24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PLANNING</a:t>
              </a:r>
            </a:p>
          </p:txBody>
        </p:sp>
      </p:grpSp>
      <p:grpSp>
        <p:nvGrpSpPr>
          <p:cNvPr id="71" name="Group 70">
            <a:extLst>
              <a:ext uri="{FF2B5EF4-FFF2-40B4-BE49-F238E27FC236}">
                <a16:creationId xmlns:a16="http://schemas.microsoft.com/office/drawing/2014/main" xmlns="" id="{22ACFE0E-2CB6-4CAF-8D02-ADE3924D1137}"/>
              </a:ext>
            </a:extLst>
          </p:cNvPr>
          <p:cNvGrpSpPr/>
          <p:nvPr/>
        </p:nvGrpSpPr>
        <p:grpSpPr>
          <a:xfrm>
            <a:off x="10850721" y="3375839"/>
            <a:ext cx="3538191" cy="3725348"/>
            <a:chOff x="7233814" y="2250559"/>
            <a:chExt cx="2358794" cy="2483565"/>
          </a:xfrm>
        </p:grpSpPr>
        <p:sp>
          <p:nvSpPr>
            <p:cNvPr id="38" name="Freeform: Shape 37">
              <a:extLst>
                <a:ext uri="{FF2B5EF4-FFF2-40B4-BE49-F238E27FC236}">
                  <a16:creationId xmlns:a16="http://schemas.microsoft.com/office/drawing/2014/main" xmlns="" id="{5147DC23-C255-409D-818B-A04EA072C06D}"/>
                </a:ext>
              </a:extLst>
            </p:cNvPr>
            <p:cNvSpPr/>
            <p:nvPr/>
          </p:nvSpPr>
          <p:spPr>
            <a:xfrm>
              <a:off x="7344349" y="2335859"/>
              <a:ext cx="950347" cy="989159"/>
            </a:xfrm>
            <a:custGeom>
              <a:avLst/>
              <a:gdLst>
                <a:gd name="connsiteX0" fmla="*/ 530697 w 548014"/>
                <a:gd name="connsiteY0" fmla="*/ 0 h 570395"/>
                <a:gd name="connsiteX1" fmla="*/ 538811 w 548014"/>
                <a:gd name="connsiteY1" fmla="*/ 26139 h 570395"/>
                <a:gd name="connsiteX2" fmla="*/ 548014 w 548014"/>
                <a:gd name="connsiteY2" fmla="*/ 117428 h 570395"/>
                <a:gd name="connsiteX3" fmla="*/ 95047 w 548014"/>
                <a:gd name="connsiteY3" fmla="*/ 570395 h 570395"/>
                <a:gd name="connsiteX4" fmla="*/ 3758 w 548014"/>
                <a:gd name="connsiteY4" fmla="*/ 561192 h 570395"/>
                <a:gd name="connsiteX5" fmla="*/ 0 w 548014"/>
                <a:gd name="connsiteY5" fmla="*/ 560025 h 570395"/>
                <a:gd name="connsiteX6" fmla="*/ 27309 w 548014"/>
                <a:gd name="connsiteY6" fmla="*/ 485410 h 570395"/>
                <a:gd name="connsiteX7" fmla="*/ 502340 w 548014"/>
                <a:gd name="connsiteY7" fmla="*/ 10379 h 570395"/>
                <a:gd name="connsiteX8" fmla="*/ 530697 w 548014"/>
                <a:gd name="connsiteY8" fmla="*/ 0 h 57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014" h="570395">
                  <a:moveTo>
                    <a:pt x="530697" y="0"/>
                  </a:moveTo>
                  <a:lnTo>
                    <a:pt x="538811" y="26139"/>
                  </a:lnTo>
                  <a:cubicBezTo>
                    <a:pt x="544845" y="55626"/>
                    <a:pt x="548014" y="86157"/>
                    <a:pt x="548014" y="117428"/>
                  </a:cubicBezTo>
                  <a:cubicBezTo>
                    <a:pt x="548014" y="367595"/>
                    <a:pt x="345214" y="570395"/>
                    <a:pt x="95047" y="570395"/>
                  </a:cubicBezTo>
                  <a:cubicBezTo>
                    <a:pt x="63776" y="570395"/>
                    <a:pt x="33245" y="567226"/>
                    <a:pt x="3758" y="561192"/>
                  </a:cubicBezTo>
                  <a:lnTo>
                    <a:pt x="0" y="560025"/>
                  </a:lnTo>
                  <a:lnTo>
                    <a:pt x="27309" y="485410"/>
                  </a:lnTo>
                  <a:cubicBezTo>
                    <a:pt x="117648" y="271824"/>
                    <a:pt x="288755" y="100718"/>
                    <a:pt x="502340" y="10379"/>
                  </a:cubicBezTo>
                  <a:lnTo>
                    <a:pt x="530697" y="0"/>
                  </a:lnTo>
                  <a:close/>
                </a:path>
              </a:pathLst>
            </a:custGeom>
            <a:solidFill>
              <a:srgbClr val="4700DC"/>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9" name="Freeform: Shape 38">
              <a:extLst>
                <a:ext uri="{FF2B5EF4-FFF2-40B4-BE49-F238E27FC236}">
                  <a16:creationId xmlns:a16="http://schemas.microsoft.com/office/drawing/2014/main" xmlns="" id="{F1A56F78-E2DB-4629-970C-F61C7FA25A3A}"/>
                </a:ext>
              </a:extLst>
            </p:cNvPr>
            <p:cNvSpPr/>
            <p:nvPr/>
          </p:nvSpPr>
          <p:spPr>
            <a:xfrm>
              <a:off x="7531579" y="2894391"/>
              <a:ext cx="2061029" cy="1839733"/>
            </a:xfrm>
            <a:custGeom>
              <a:avLst/>
              <a:gdLst>
                <a:gd name="connsiteX0" fmla="*/ 1834592 w 2216415"/>
                <a:gd name="connsiteY0" fmla="*/ 0 h 1978435"/>
                <a:gd name="connsiteX1" fmla="*/ 1884798 w 2216415"/>
                <a:gd name="connsiteY1" fmla="*/ 45630 h 1978435"/>
                <a:gd name="connsiteX2" fmla="*/ 2216415 w 2216415"/>
                <a:gd name="connsiteY2" fmla="*/ 846224 h 1978435"/>
                <a:gd name="connsiteX3" fmla="*/ 1084204 w 2216415"/>
                <a:gd name="connsiteY3" fmla="*/ 1978435 h 1978435"/>
                <a:gd name="connsiteX4" fmla="*/ 2895 w 2216415"/>
                <a:gd name="connsiteY4" fmla="*/ 1182909 h 1978435"/>
                <a:gd name="connsiteX5" fmla="*/ 0 w 2216415"/>
                <a:gd name="connsiteY5" fmla="*/ 1171651 h 1978435"/>
                <a:gd name="connsiteX6" fmla="*/ 6359 w 2216415"/>
                <a:gd name="connsiteY6" fmla="*/ 1175514 h 1978435"/>
                <a:gd name="connsiteX7" fmla="*/ 597879 w 2216415"/>
                <a:gd name="connsiteY7" fmla="*/ 1325292 h 1978435"/>
                <a:gd name="connsiteX8" fmla="*/ 1838850 w 2216415"/>
                <a:gd name="connsiteY8" fmla="*/ 84321 h 19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415" h="1978435">
                  <a:moveTo>
                    <a:pt x="1834592" y="0"/>
                  </a:moveTo>
                  <a:lnTo>
                    <a:pt x="1884798" y="45630"/>
                  </a:lnTo>
                  <a:cubicBezTo>
                    <a:pt x="2089688" y="250520"/>
                    <a:pt x="2216415" y="533573"/>
                    <a:pt x="2216415" y="846224"/>
                  </a:cubicBezTo>
                  <a:cubicBezTo>
                    <a:pt x="2216415" y="1471527"/>
                    <a:pt x="1709507" y="1978435"/>
                    <a:pt x="1084204" y="1978435"/>
                  </a:cubicBezTo>
                  <a:cubicBezTo>
                    <a:pt x="576145" y="1978435"/>
                    <a:pt x="146246" y="1643797"/>
                    <a:pt x="2895" y="1182909"/>
                  </a:cubicBezTo>
                  <a:lnTo>
                    <a:pt x="0" y="1171651"/>
                  </a:lnTo>
                  <a:lnTo>
                    <a:pt x="6359" y="1175514"/>
                  </a:lnTo>
                  <a:cubicBezTo>
                    <a:pt x="182196" y="1271034"/>
                    <a:pt x="383701" y="1325292"/>
                    <a:pt x="597879" y="1325292"/>
                  </a:cubicBezTo>
                  <a:cubicBezTo>
                    <a:pt x="1283248" y="1325292"/>
                    <a:pt x="1838850" y="769690"/>
                    <a:pt x="1838850" y="84321"/>
                  </a:cubicBezTo>
                  <a:close/>
                </a:path>
              </a:pathLst>
            </a:custGeom>
            <a:solidFill>
              <a:schemeClr val="tx1">
                <a:alpha val="20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0" name="Oval 39">
              <a:extLst>
                <a:ext uri="{FF2B5EF4-FFF2-40B4-BE49-F238E27FC236}">
                  <a16:creationId xmlns:a16="http://schemas.microsoft.com/office/drawing/2014/main" xmlns="" id="{9E2176AF-8627-419E-8E53-C052B3F7ED86}"/>
                </a:ext>
              </a:extLst>
            </p:cNvPr>
            <p:cNvSpPr/>
            <p:nvPr/>
          </p:nvSpPr>
          <p:spPr>
            <a:xfrm>
              <a:off x="7556386" y="2517689"/>
              <a:ext cx="1785257" cy="178525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1" name="Freeform: Shape 40">
              <a:extLst>
                <a:ext uri="{FF2B5EF4-FFF2-40B4-BE49-F238E27FC236}">
                  <a16:creationId xmlns:a16="http://schemas.microsoft.com/office/drawing/2014/main" xmlns="" id="{64980F47-C059-4445-8CE6-39C654B409D6}"/>
                </a:ext>
              </a:extLst>
            </p:cNvPr>
            <p:cNvSpPr/>
            <p:nvPr/>
          </p:nvSpPr>
          <p:spPr>
            <a:xfrm>
              <a:off x="7233814" y="2250559"/>
              <a:ext cx="888617" cy="895564"/>
            </a:xfrm>
            <a:custGeom>
              <a:avLst/>
              <a:gdLst>
                <a:gd name="connsiteX0" fmla="*/ 452967 w 888617"/>
                <a:gd name="connsiteY0" fmla="*/ 0 h 895564"/>
                <a:gd name="connsiteX1" fmla="*/ 870338 w 888617"/>
                <a:gd name="connsiteY1" fmla="*/ 276652 h 895564"/>
                <a:gd name="connsiteX2" fmla="*/ 888617 w 888617"/>
                <a:gd name="connsiteY2" fmla="*/ 335539 h 895564"/>
                <a:gd name="connsiteX3" fmla="*/ 860260 w 888617"/>
                <a:gd name="connsiteY3" fmla="*/ 345918 h 895564"/>
                <a:gd name="connsiteX4" fmla="*/ 385229 w 888617"/>
                <a:gd name="connsiteY4" fmla="*/ 820949 h 895564"/>
                <a:gd name="connsiteX5" fmla="*/ 357920 w 888617"/>
                <a:gd name="connsiteY5" fmla="*/ 895564 h 895564"/>
                <a:gd name="connsiteX6" fmla="*/ 276652 w 888617"/>
                <a:gd name="connsiteY6" fmla="*/ 870338 h 895564"/>
                <a:gd name="connsiteX7" fmla="*/ 0 w 888617"/>
                <a:gd name="connsiteY7" fmla="*/ 452967 h 895564"/>
                <a:gd name="connsiteX8" fmla="*/ 452967 w 888617"/>
                <a:gd name="connsiteY8" fmla="*/ 0 h 8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617" h="895564">
                  <a:moveTo>
                    <a:pt x="452967" y="0"/>
                  </a:moveTo>
                  <a:cubicBezTo>
                    <a:pt x="640592" y="0"/>
                    <a:pt x="801574" y="114075"/>
                    <a:pt x="870338" y="276652"/>
                  </a:cubicBezTo>
                  <a:lnTo>
                    <a:pt x="888617" y="335539"/>
                  </a:lnTo>
                  <a:lnTo>
                    <a:pt x="860260" y="345918"/>
                  </a:lnTo>
                  <a:cubicBezTo>
                    <a:pt x="646675" y="436257"/>
                    <a:pt x="475568" y="607363"/>
                    <a:pt x="385229" y="820949"/>
                  </a:cubicBezTo>
                  <a:lnTo>
                    <a:pt x="357920" y="895564"/>
                  </a:lnTo>
                  <a:lnTo>
                    <a:pt x="276652" y="870338"/>
                  </a:lnTo>
                  <a:cubicBezTo>
                    <a:pt x="114075" y="801574"/>
                    <a:pt x="0" y="640592"/>
                    <a:pt x="0" y="452967"/>
                  </a:cubicBezTo>
                  <a:cubicBezTo>
                    <a:pt x="0" y="202800"/>
                    <a:pt x="202800" y="0"/>
                    <a:pt x="452967" y="0"/>
                  </a:cubicBezTo>
                  <a:close/>
                </a:path>
              </a:pathLst>
            </a:custGeom>
            <a:solidFill>
              <a:srgbClr val="4700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2" name="TextBox 41">
              <a:extLst>
                <a:ext uri="{FF2B5EF4-FFF2-40B4-BE49-F238E27FC236}">
                  <a16:creationId xmlns:a16="http://schemas.microsoft.com/office/drawing/2014/main" xmlns="" id="{6C520469-2C94-4CCA-9D82-03840E5EDA47}"/>
                </a:ext>
              </a:extLst>
            </p:cNvPr>
            <p:cNvSpPr txBox="1"/>
            <p:nvPr/>
          </p:nvSpPr>
          <p:spPr>
            <a:xfrm>
              <a:off x="7266100" y="2279587"/>
              <a:ext cx="638628" cy="738664"/>
            </a:xfrm>
            <a:prstGeom prst="rect">
              <a:avLst/>
            </a:prstGeom>
            <a:noFill/>
          </p:spPr>
          <p:txBody>
            <a:bodyPr wrap="square" rtlCol="0">
              <a:spAutoFit/>
            </a:bodyPr>
            <a:lstStyle/>
            <a:p>
              <a:pPr algn="ctr"/>
              <a:r>
                <a:rPr lang="en-US" sz="6600" b="1" dirty="0">
                  <a:solidFill>
                    <a:schemeClr val="bg1"/>
                  </a:solidFill>
                  <a:latin typeface="Roboto" panose="02000000000000000000" pitchFamily="2" charset="0"/>
                  <a:ea typeface="Roboto" panose="02000000000000000000" pitchFamily="2" charset="0"/>
                  <a:cs typeface="Roboto" panose="02000000000000000000" pitchFamily="2" charset="0"/>
                </a:rPr>
                <a:t>4</a:t>
              </a:r>
            </a:p>
          </p:txBody>
        </p:sp>
        <p:pic>
          <p:nvPicPr>
            <p:cNvPr id="44" name="Graphic 43" descr="Stopwatch">
              <a:extLst>
                <a:ext uri="{FF2B5EF4-FFF2-40B4-BE49-F238E27FC236}">
                  <a16:creationId xmlns:a16="http://schemas.microsoft.com/office/drawing/2014/main" xmlns="" id="{A769092E-1F82-4EAB-9664-128180EAA55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p:blipFill>
          <p:spPr>
            <a:xfrm>
              <a:off x="8227287" y="2943463"/>
              <a:ext cx="457200" cy="457200"/>
            </a:xfrm>
            <a:prstGeom prst="rect">
              <a:avLst/>
            </a:prstGeom>
          </p:spPr>
        </p:pic>
        <p:sp>
          <p:nvSpPr>
            <p:cNvPr id="63" name="Oval 62">
              <a:extLst>
                <a:ext uri="{FF2B5EF4-FFF2-40B4-BE49-F238E27FC236}">
                  <a16:creationId xmlns:a16="http://schemas.microsoft.com/office/drawing/2014/main" xmlns="" id="{D06F881A-F6FA-478E-BA88-17EDC3E6367C}"/>
                </a:ext>
              </a:extLst>
            </p:cNvPr>
            <p:cNvSpPr/>
            <p:nvPr/>
          </p:nvSpPr>
          <p:spPr>
            <a:xfrm>
              <a:off x="7263113" y="3012530"/>
              <a:ext cx="1286521" cy="1286521"/>
            </a:xfrm>
            <a:prstGeom prst="ellipse">
              <a:avLst/>
            </a:prstGeom>
            <a:solidFill>
              <a:schemeClr val="bg1"/>
            </a:soli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3" name="TextBox 42">
              <a:extLst>
                <a:ext uri="{FF2B5EF4-FFF2-40B4-BE49-F238E27FC236}">
                  <a16:creationId xmlns:a16="http://schemas.microsoft.com/office/drawing/2014/main" xmlns="" id="{AECA5DB4-82C3-4923-B1A7-130CE5AF43E3}"/>
                </a:ext>
              </a:extLst>
            </p:cNvPr>
            <p:cNvSpPr txBox="1"/>
            <p:nvPr/>
          </p:nvSpPr>
          <p:spPr>
            <a:xfrm>
              <a:off x="7751157" y="3456630"/>
              <a:ext cx="1395714" cy="307777"/>
            </a:xfrm>
            <a:prstGeom prst="rect">
              <a:avLst/>
            </a:prstGeom>
            <a:noFill/>
          </p:spPr>
          <p:txBody>
            <a:bodyPr wrap="square" rtlCol="0">
              <a:spAutoFit/>
            </a:bodyPr>
            <a:lstStyle/>
            <a:p>
              <a:pPr algn="ctr"/>
              <a:r>
                <a:rPr lang="en-US" sz="24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TIME</a:t>
              </a:r>
            </a:p>
          </p:txBody>
        </p:sp>
      </p:grpSp>
      <p:grpSp>
        <p:nvGrpSpPr>
          <p:cNvPr id="72" name="Group 71">
            <a:extLst>
              <a:ext uri="{FF2B5EF4-FFF2-40B4-BE49-F238E27FC236}">
                <a16:creationId xmlns:a16="http://schemas.microsoft.com/office/drawing/2014/main" xmlns="" id="{0AD60412-546D-4997-9B32-8203AD916F5F}"/>
              </a:ext>
            </a:extLst>
          </p:cNvPr>
          <p:cNvGrpSpPr/>
          <p:nvPr/>
        </p:nvGrpSpPr>
        <p:grpSpPr>
          <a:xfrm>
            <a:off x="14744411" y="933976"/>
            <a:ext cx="3538191" cy="3725348"/>
            <a:chOff x="9422630" y="2250559"/>
            <a:chExt cx="2358794" cy="2483565"/>
          </a:xfrm>
        </p:grpSpPr>
        <p:sp>
          <p:nvSpPr>
            <p:cNvPr id="45" name="Freeform: Shape 44">
              <a:extLst>
                <a:ext uri="{FF2B5EF4-FFF2-40B4-BE49-F238E27FC236}">
                  <a16:creationId xmlns:a16="http://schemas.microsoft.com/office/drawing/2014/main" xmlns="" id="{1CE87024-33F8-405C-B558-DA82DF2D551A}"/>
                </a:ext>
              </a:extLst>
            </p:cNvPr>
            <p:cNvSpPr/>
            <p:nvPr/>
          </p:nvSpPr>
          <p:spPr>
            <a:xfrm>
              <a:off x="9533165" y="2335859"/>
              <a:ext cx="950347" cy="989159"/>
            </a:xfrm>
            <a:custGeom>
              <a:avLst/>
              <a:gdLst>
                <a:gd name="connsiteX0" fmla="*/ 530697 w 548014"/>
                <a:gd name="connsiteY0" fmla="*/ 0 h 570395"/>
                <a:gd name="connsiteX1" fmla="*/ 538811 w 548014"/>
                <a:gd name="connsiteY1" fmla="*/ 26139 h 570395"/>
                <a:gd name="connsiteX2" fmla="*/ 548014 w 548014"/>
                <a:gd name="connsiteY2" fmla="*/ 117428 h 570395"/>
                <a:gd name="connsiteX3" fmla="*/ 95047 w 548014"/>
                <a:gd name="connsiteY3" fmla="*/ 570395 h 570395"/>
                <a:gd name="connsiteX4" fmla="*/ 3758 w 548014"/>
                <a:gd name="connsiteY4" fmla="*/ 561192 h 570395"/>
                <a:gd name="connsiteX5" fmla="*/ 0 w 548014"/>
                <a:gd name="connsiteY5" fmla="*/ 560025 h 570395"/>
                <a:gd name="connsiteX6" fmla="*/ 27309 w 548014"/>
                <a:gd name="connsiteY6" fmla="*/ 485410 h 570395"/>
                <a:gd name="connsiteX7" fmla="*/ 502340 w 548014"/>
                <a:gd name="connsiteY7" fmla="*/ 10379 h 570395"/>
                <a:gd name="connsiteX8" fmla="*/ 530697 w 548014"/>
                <a:gd name="connsiteY8" fmla="*/ 0 h 57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014" h="570395">
                  <a:moveTo>
                    <a:pt x="530697" y="0"/>
                  </a:moveTo>
                  <a:lnTo>
                    <a:pt x="538811" y="26139"/>
                  </a:lnTo>
                  <a:cubicBezTo>
                    <a:pt x="544845" y="55626"/>
                    <a:pt x="548014" y="86157"/>
                    <a:pt x="548014" y="117428"/>
                  </a:cubicBezTo>
                  <a:cubicBezTo>
                    <a:pt x="548014" y="367595"/>
                    <a:pt x="345214" y="570395"/>
                    <a:pt x="95047" y="570395"/>
                  </a:cubicBezTo>
                  <a:cubicBezTo>
                    <a:pt x="63776" y="570395"/>
                    <a:pt x="33245" y="567226"/>
                    <a:pt x="3758" y="561192"/>
                  </a:cubicBezTo>
                  <a:lnTo>
                    <a:pt x="0" y="560025"/>
                  </a:lnTo>
                  <a:lnTo>
                    <a:pt x="27309" y="485410"/>
                  </a:lnTo>
                  <a:cubicBezTo>
                    <a:pt x="117648" y="271824"/>
                    <a:pt x="288755" y="100718"/>
                    <a:pt x="502340" y="10379"/>
                  </a:cubicBezTo>
                  <a:lnTo>
                    <a:pt x="530697" y="0"/>
                  </a:lnTo>
                  <a:close/>
                </a:path>
              </a:pathLst>
            </a:custGeom>
            <a:solidFill>
              <a:srgbClr val="4700DC"/>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6" name="Freeform: Shape 45">
              <a:extLst>
                <a:ext uri="{FF2B5EF4-FFF2-40B4-BE49-F238E27FC236}">
                  <a16:creationId xmlns:a16="http://schemas.microsoft.com/office/drawing/2014/main" xmlns="" id="{1698ABCA-5644-48B3-81B2-A850CED4ED43}"/>
                </a:ext>
              </a:extLst>
            </p:cNvPr>
            <p:cNvSpPr/>
            <p:nvPr/>
          </p:nvSpPr>
          <p:spPr>
            <a:xfrm>
              <a:off x="9720395" y="2894391"/>
              <a:ext cx="2061029" cy="1839733"/>
            </a:xfrm>
            <a:custGeom>
              <a:avLst/>
              <a:gdLst>
                <a:gd name="connsiteX0" fmla="*/ 1834592 w 2216415"/>
                <a:gd name="connsiteY0" fmla="*/ 0 h 1978435"/>
                <a:gd name="connsiteX1" fmla="*/ 1884798 w 2216415"/>
                <a:gd name="connsiteY1" fmla="*/ 45630 h 1978435"/>
                <a:gd name="connsiteX2" fmla="*/ 2216415 w 2216415"/>
                <a:gd name="connsiteY2" fmla="*/ 846224 h 1978435"/>
                <a:gd name="connsiteX3" fmla="*/ 1084204 w 2216415"/>
                <a:gd name="connsiteY3" fmla="*/ 1978435 h 1978435"/>
                <a:gd name="connsiteX4" fmla="*/ 2895 w 2216415"/>
                <a:gd name="connsiteY4" fmla="*/ 1182909 h 1978435"/>
                <a:gd name="connsiteX5" fmla="*/ 0 w 2216415"/>
                <a:gd name="connsiteY5" fmla="*/ 1171651 h 1978435"/>
                <a:gd name="connsiteX6" fmla="*/ 6359 w 2216415"/>
                <a:gd name="connsiteY6" fmla="*/ 1175514 h 1978435"/>
                <a:gd name="connsiteX7" fmla="*/ 597879 w 2216415"/>
                <a:gd name="connsiteY7" fmla="*/ 1325292 h 1978435"/>
                <a:gd name="connsiteX8" fmla="*/ 1838850 w 2216415"/>
                <a:gd name="connsiteY8" fmla="*/ 84321 h 19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415" h="1978435">
                  <a:moveTo>
                    <a:pt x="1834592" y="0"/>
                  </a:moveTo>
                  <a:lnTo>
                    <a:pt x="1884798" y="45630"/>
                  </a:lnTo>
                  <a:cubicBezTo>
                    <a:pt x="2089688" y="250520"/>
                    <a:pt x="2216415" y="533573"/>
                    <a:pt x="2216415" y="846224"/>
                  </a:cubicBezTo>
                  <a:cubicBezTo>
                    <a:pt x="2216415" y="1471527"/>
                    <a:pt x="1709507" y="1978435"/>
                    <a:pt x="1084204" y="1978435"/>
                  </a:cubicBezTo>
                  <a:cubicBezTo>
                    <a:pt x="576145" y="1978435"/>
                    <a:pt x="146246" y="1643797"/>
                    <a:pt x="2895" y="1182909"/>
                  </a:cubicBezTo>
                  <a:lnTo>
                    <a:pt x="0" y="1171651"/>
                  </a:lnTo>
                  <a:lnTo>
                    <a:pt x="6359" y="1175514"/>
                  </a:lnTo>
                  <a:cubicBezTo>
                    <a:pt x="182196" y="1271034"/>
                    <a:pt x="383701" y="1325292"/>
                    <a:pt x="597879" y="1325292"/>
                  </a:cubicBezTo>
                  <a:cubicBezTo>
                    <a:pt x="1283248" y="1325292"/>
                    <a:pt x="1838850" y="769690"/>
                    <a:pt x="1838850" y="84321"/>
                  </a:cubicBezTo>
                  <a:close/>
                </a:path>
              </a:pathLst>
            </a:custGeom>
            <a:solidFill>
              <a:schemeClr val="tx1">
                <a:alpha val="20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7" name="Oval 46">
              <a:extLst>
                <a:ext uri="{FF2B5EF4-FFF2-40B4-BE49-F238E27FC236}">
                  <a16:creationId xmlns:a16="http://schemas.microsoft.com/office/drawing/2014/main" xmlns="" id="{6A7AEB7E-246A-40BE-9657-D36086B89B93}"/>
                </a:ext>
              </a:extLst>
            </p:cNvPr>
            <p:cNvSpPr/>
            <p:nvPr/>
          </p:nvSpPr>
          <p:spPr>
            <a:xfrm>
              <a:off x="9745202" y="2517689"/>
              <a:ext cx="1785257" cy="178525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8" name="Freeform: Shape 47">
              <a:extLst>
                <a:ext uri="{FF2B5EF4-FFF2-40B4-BE49-F238E27FC236}">
                  <a16:creationId xmlns:a16="http://schemas.microsoft.com/office/drawing/2014/main" xmlns="" id="{022198DB-90D4-4035-9233-D72BF3C20B7C}"/>
                </a:ext>
              </a:extLst>
            </p:cNvPr>
            <p:cNvSpPr/>
            <p:nvPr/>
          </p:nvSpPr>
          <p:spPr>
            <a:xfrm>
              <a:off x="9422630" y="2250559"/>
              <a:ext cx="888617" cy="895564"/>
            </a:xfrm>
            <a:custGeom>
              <a:avLst/>
              <a:gdLst>
                <a:gd name="connsiteX0" fmla="*/ 452967 w 888617"/>
                <a:gd name="connsiteY0" fmla="*/ 0 h 895564"/>
                <a:gd name="connsiteX1" fmla="*/ 870338 w 888617"/>
                <a:gd name="connsiteY1" fmla="*/ 276652 h 895564"/>
                <a:gd name="connsiteX2" fmla="*/ 888617 w 888617"/>
                <a:gd name="connsiteY2" fmla="*/ 335539 h 895564"/>
                <a:gd name="connsiteX3" fmla="*/ 860260 w 888617"/>
                <a:gd name="connsiteY3" fmla="*/ 345918 h 895564"/>
                <a:gd name="connsiteX4" fmla="*/ 385229 w 888617"/>
                <a:gd name="connsiteY4" fmla="*/ 820949 h 895564"/>
                <a:gd name="connsiteX5" fmla="*/ 357920 w 888617"/>
                <a:gd name="connsiteY5" fmla="*/ 895564 h 895564"/>
                <a:gd name="connsiteX6" fmla="*/ 276652 w 888617"/>
                <a:gd name="connsiteY6" fmla="*/ 870338 h 895564"/>
                <a:gd name="connsiteX7" fmla="*/ 0 w 888617"/>
                <a:gd name="connsiteY7" fmla="*/ 452967 h 895564"/>
                <a:gd name="connsiteX8" fmla="*/ 452967 w 888617"/>
                <a:gd name="connsiteY8" fmla="*/ 0 h 8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617" h="895564">
                  <a:moveTo>
                    <a:pt x="452967" y="0"/>
                  </a:moveTo>
                  <a:cubicBezTo>
                    <a:pt x="640592" y="0"/>
                    <a:pt x="801574" y="114075"/>
                    <a:pt x="870338" y="276652"/>
                  </a:cubicBezTo>
                  <a:lnTo>
                    <a:pt x="888617" y="335539"/>
                  </a:lnTo>
                  <a:lnTo>
                    <a:pt x="860260" y="345918"/>
                  </a:lnTo>
                  <a:cubicBezTo>
                    <a:pt x="646675" y="436257"/>
                    <a:pt x="475568" y="607363"/>
                    <a:pt x="385229" y="820949"/>
                  </a:cubicBezTo>
                  <a:lnTo>
                    <a:pt x="357920" y="895564"/>
                  </a:lnTo>
                  <a:lnTo>
                    <a:pt x="276652" y="870338"/>
                  </a:lnTo>
                  <a:cubicBezTo>
                    <a:pt x="114075" y="801574"/>
                    <a:pt x="0" y="640592"/>
                    <a:pt x="0" y="452967"/>
                  </a:cubicBezTo>
                  <a:cubicBezTo>
                    <a:pt x="0" y="202800"/>
                    <a:pt x="202800" y="0"/>
                    <a:pt x="452967" y="0"/>
                  </a:cubicBezTo>
                  <a:close/>
                </a:path>
              </a:pathLst>
            </a:custGeom>
            <a:solidFill>
              <a:srgbClr val="4700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9" name="TextBox 48">
              <a:extLst>
                <a:ext uri="{FF2B5EF4-FFF2-40B4-BE49-F238E27FC236}">
                  <a16:creationId xmlns:a16="http://schemas.microsoft.com/office/drawing/2014/main" xmlns="" id="{D26C800E-ED92-4142-BE45-9398E88CB429}"/>
                </a:ext>
              </a:extLst>
            </p:cNvPr>
            <p:cNvSpPr txBox="1"/>
            <p:nvPr/>
          </p:nvSpPr>
          <p:spPr>
            <a:xfrm>
              <a:off x="9454916" y="2279587"/>
              <a:ext cx="638628" cy="738664"/>
            </a:xfrm>
            <a:prstGeom prst="rect">
              <a:avLst/>
            </a:prstGeom>
            <a:noFill/>
          </p:spPr>
          <p:txBody>
            <a:bodyPr wrap="square" rtlCol="0">
              <a:spAutoFit/>
            </a:bodyPr>
            <a:lstStyle/>
            <a:p>
              <a:pPr algn="ctr"/>
              <a:r>
                <a:rPr lang="en-US" sz="6600" b="1" dirty="0">
                  <a:solidFill>
                    <a:schemeClr val="bg1"/>
                  </a:solidFill>
                  <a:latin typeface="Roboto" panose="02000000000000000000" pitchFamily="2" charset="0"/>
                  <a:ea typeface="Roboto" panose="02000000000000000000" pitchFamily="2" charset="0"/>
                  <a:cs typeface="Roboto" panose="02000000000000000000" pitchFamily="2" charset="0"/>
                </a:rPr>
                <a:t>5</a:t>
              </a:r>
            </a:p>
          </p:txBody>
        </p:sp>
        <p:pic>
          <p:nvPicPr>
            <p:cNvPr id="51" name="Graphic 50" descr="Flag">
              <a:extLst>
                <a:ext uri="{FF2B5EF4-FFF2-40B4-BE49-F238E27FC236}">
                  <a16:creationId xmlns:a16="http://schemas.microsoft.com/office/drawing/2014/main" xmlns="" id="{D6A8A26D-CF44-4AE2-AD3E-B7398208EE4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p:blipFill>
          <p:spPr>
            <a:xfrm>
              <a:off x="10488675" y="2943463"/>
              <a:ext cx="457200" cy="457200"/>
            </a:xfrm>
            <a:prstGeom prst="rect">
              <a:avLst/>
            </a:prstGeom>
          </p:spPr>
        </p:pic>
        <p:sp>
          <p:nvSpPr>
            <p:cNvPr id="64" name="Oval 63">
              <a:extLst>
                <a:ext uri="{FF2B5EF4-FFF2-40B4-BE49-F238E27FC236}">
                  <a16:creationId xmlns:a16="http://schemas.microsoft.com/office/drawing/2014/main" xmlns="" id="{82B29FA8-E8DA-4805-AA45-BC436AF17DCF}"/>
                </a:ext>
              </a:extLst>
            </p:cNvPr>
            <p:cNvSpPr/>
            <p:nvPr/>
          </p:nvSpPr>
          <p:spPr>
            <a:xfrm>
              <a:off x="9483498" y="3012530"/>
              <a:ext cx="1286521" cy="1286521"/>
            </a:xfrm>
            <a:prstGeom prst="ellipse">
              <a:avLst/>
            </a:prstGeom>
            <a:solidFill>
              <a:schemeClr val="bg1"/>
            </a:soli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0" name="TextBox 49">
              <a:extLst>
                <a:ext uri="{FF2B5EF4-FFF2-40B4-BE49-F238E27FC236}">
                  <a16:creationId xmlns:a16="http://schemas.microsoft.com/office/drawing/2014/main" xmlns="" id="{9221B45A-06BA-4E8B-8D36-B2AFDBAB0F60}"/>
                </a:ext>
              </a:extLst>
            </p:cNvPr>
            <p:cNvSpPr txBox="1"/>
            <p:nvPr/>
          </p:nvSpPr>
          <p:spPr>
            <a:xfrm>
              <a:off x="9939973" y="3456630"/>
              <a:ext cx="1395714" cy="307777"/>
            </a:xfrm>
            <a:prstGeom prst="rect">
              <a:avLst/>
            </a:prstGeom>
            <a:noFill/>
          </p:spPr>
          <p:txBody>
            <a:bodyPr wrap="square" rtlCol="0">
              <a:spAutoFit/>
            </a:bodyPr>
            <a:lstStyle/>
            <a:p>
              <a:pPr algn="ctr"/>
              <a:r>
                <a:rPr lang="en-US" sz="24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SUCCESS</a:t>
              </a:r>
            </a:p>
          </p:txBody>
        </p:sp>
      </p:grpSp>
    </p:spTree>
    <p:extLst>
      <p:ext uri="{BB962C8B-B14F-4D97-AF65-F5344CB8AC3E}">
        <p14:creationId xmlns:p14="http://schemas.microsoft.com/office/powerpoint/2010/main" val="208458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ppt_w/2"/>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ppt_w</p:attrName>
                                        </p:attrNameLst>
                                      </p:cBhvr>
                                      <p:tavLst>
                                        <p:tav tm="0">
                                          <p:val>
                                            <p:fltVal val="0"/>
                                          </p:val>
                                        </p:tav>
                                        <p:tav tm="100000">
                                          <p:val>
                                            <p:strVal val="#ppt_w"/>
                                          </p:val>
                                        </p:tav>
                                      </p:tavLst>
                                    </p:anim>
                                    <p:anim calcmode="lin" valueType="num">
                                      <p:cBhvr>
                                        <p:cTn id="10"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7" presetClass="entr" presetSubtype="1"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ppt_x</p:attrName>
                                        </p:attrNameLst>
                                      </p:cBhvr>
                                      <p:tavLst>
                                        <p:tav tm="0">
                                          <p:val>
                                            <p:strVal val="#ppt_x"/>
                                          </p:val>
                                        </p:tav>
                                        <p:tav tm="100000">
                                          <p:val>
                                            <p:strVal val="#ppt_x"/>
                                          </p:val>
                                        </p:tav>
                                      </p:tavLst>
                                    </p:anim>
                                    <p:anim calcmode="lin" valueType="num">
                                      <p:cBhvr>
                                        <p:cTn id="21" dur="500" fill="hold"/>
                                        <p:tgtEl>
                                          <p:spTgt spid="53"/>
                                        </p:tgtEl>
                                        <p:attrNameLst>
                                          <p:attrName>ppt_y</p:attrName>
                                        </p:attrNameLst>
                                      </p:cBhvr>
                                      <p:tavLst>
                                        <p:tav tm="0">
                                          <p:val>
                                            <p:strVal val="#ppt_y-#ppt_h/2"/>
                                          </p:val>
                                        </p:tav>
                                        <p:tav tm="100000">
                                          <p:val>
                                            <p:strVal val="#ppt_y"/>
                                          </p:val>
                                        </p:tav>
                                      </p:tavLst>
                                    </p:anim>
                                    <p:anim calcmode="lin" valueType="num">
                                      <p:cBhvr>
                                        <p:cTn id="22" dur="500" fill="hold"/>
                                        <p:tgtEl>
                                          <p:spTgt spid="53"/>
                                        </p:tgtEl>
                                        <p:attrNameLst>
                                          <p:attrName>ppt_w</p:attrName>
                                        </p:attrNameLst>
                                      </p:cBhvr>
                                      <p:tavLst>
                                        <p:tav tm="0">
                                          <p:val>
                                            <p:strVal val="#ppt_w"/>
                                          </p:val>
                                        </p:tav>
                                        <p:tav tm="100000">
                                          <p:val>
                                            <p:strVal val="#ppt_w"/>
                                          </p:val>
                                        </p:tav>
                                      </p:tavLst>
                                    </p:anim>
                                    <p:anim calcmode="lin" valueType="num">
                                      <p:cBhvr>
                                        <p:cTn id="23" dur="500" fill="hold"/>
                                        <p:tgtEl>
                                          <p:spTgt spid="53"/>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p:cTn id="28" dur="500" fill="hold"/>
                                        <p:tgtEl>
                                          <p:spTgt spid="69"/>
                                        </p:tgtEl>
                                        <p:attrNameLst>
                                          <p:attrName>ppt_w</p:attrName>
                                        </p:attrNameLst>
                                      </p:cBhvr>
                                      <p:tavLst>
                                        <p:tav tm="0">
                                          <p:val>
                                            <p:fltVal val="0"/>
                                          </p:val>
                                        </p:tav>
                                        <p:tav tm="100000">
                                          <p:val>
                                            <p:strVal val="#ppt_w"/>
                                          </p:val>
                                        </p:tav>
                                      </p:tavLst>
                                    </p:anim>
                                    <p:anim calcmode="lin" valueType="num">
                                      <p:cBhvr>
                                        <p:cTn id="29" dur="500" fill="hold"/>
                                        <p:tgtEl>
                                          <p:spTgt spid="69"/>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ID="17" presetClass="entr" presetSubtype="1"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ppt_x</p:attrName>
                                        </p:attrNameLst>
                                      </p:cBhvr>
                                      <p:tavLst>
                                        <p:tav tm="0">
                                          <p:val>
                                            <p:strVal val="#ppt_x"/>
                                          </p:val>
                                        </p:tav>
                                        <p:tav tm="100000">
                                          <p:val>
                                            <p:strVal val="#ppt_x"/>
                                          </p:val>
                                        </p:tav>
                                      </p:tavLst>
                                    </p:anim>
                                    <p:anim calcmode="lin" valueType="num">
                                      <p:cBhvr>
                                        <p:cTn id="34" dur="500" fill="hold"/>
                                        <p:tgtEl>
                                          <p:spTgt spid="54"/>
                                        </p:tgtEl>
                                        <p:attrNameLst>
                                          <p:attrName>ppt_y</p:attrName>
                                        </p:attrNameLst>
                                      </p:cBhvr>
                                      <p:tavLst>
                                        <p:tav tm="0">
                                          <p:val>
                                            <p:strVal val="#ppt_y-#ppt_h/2"/>
                                          </p:val>
                                        </p:tav>
                                        <p:tav tm="100000">
                                          <p:val>
                                            <p:strVal val="#ppt_y"/>
                                          </p:val>
                                        </p:tav>
                                      </p:tavLst>
                                    </p:anim>
                                    <p:anim calcmode="lin" valueType="num">
                                      <p:cBhvr>
                                        <p:cTn id="35" dur="500" fill="hold"/>
                                        <p:tgtEl>
                                          <p:spTgt spid="54"/>
                                        </p:tgtEl>
                                        <p:attrNameLst>
                                          <p:attrName>ppt_w</p:attrName>
                                        </p:attrNameLst>
                                      </p:cBhvr>
                                      <p:tavLst>
                                        <p:tav tm="0">
                                          <p:val>
                                            <p:strVal val="#ppt_w"/>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p:cTn id="41" dur="500" fill="hold"/>
                                        <p:tgtEl>
                                          <p:spTgt spid="70"/>
                                        </p:tgtEl>
                                        <p:attrNameLst>
                                          <p:attrName>ppt_w</p:attrName>
                                        </p:attrNameLst>
                                      </p:cBhvr>
                                      <p:tavLst>
                                        <p:tav tm="0">
                                          <p:val>
                                            <p:fltVal val="0"/>
                                          </p:val>
                                        </p:tav>
                                        <p:tav tm="100000">
                                          <p:val>
                                            <p:strVal val="#ppt_w"/>
                                          </p:val>
                                        </p:tav>
                                      </p:tavLst>
                                    </p:anim>
                                    <p:anim calcmode="lin" valueType="num">
                                      <p:cBhvr>
                                        <p:cTn id="42" dur="500" fill="hold"/>
                                        <p:tgtEl>
                                          <p:spTgt spid="70"/>
                                        </p:tgtEl>
                                        <p:attrNameLst>
                                          <p:attrName>ppt_h</p:attrName>
                                        </p:attrNameLst>
                                      </p:cBhvr>
                                      <p:tavLst>
                                        <p:tav tm="0">
                                          <p:val>
                                            <p:fltVal val="0"/>
                                          </p:val>
                                        </p:tav>
                                        <p:tav tm="100000">
                                          <p:val>
                                            <p:strVal val="#ppt_h"/>
                                          </p:val>
                                        </p:tav>
                                      </p:tavLst>
                                    </p:anim>
                                  </p:childTnLst>
                                </p:cTn>
                              </p:par>
                            </p:childTnLst>
                          </p:cTn>
                        </p:par>
                        <p:par>
                          <p:cTn id="43" fill="hold">
                            <p:stCondLst>
                              <p:cond delay="500"/>
                            </p:stCondLst>
                            <p:childTnLst>
                              <p:par>
                                <p:cTn id="44" presetID="17" presetClass="entr" presetSubtype="1" fill="hold" grpId="0" nodeType="after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p:cTn id="46" dur="500" fill="hold"/>
                                        <p:tgtEl>
                                          <p:spTgt spid="55"/>
                                        </p:tgtEl>
                                        <p:attrNameLst>
                                          <p:attrName>ppt_x</p:attrName>
                                        </p:attrNameLst>
                                      </p:cBhvr>
                                      <p:tavLst>
                                        <p:tav tm="0">
                                          <p:val>
                                            <p:strVal val="#ppt_x"/>
                                          </p:val>
                                        </p:tav>
                                        <p:tav tm="100000">
                                          <p:val>
                                            <p:strVal val="#ppt_x"/>
                                          </p:val>
                                        </p:tav>
                                      </p:tavLst>
                                    </p:anim>
                                    <p:anim calcmode="lin" valueType="num">
                                      <p:cBhvr>
                                        <p:cTn id="47" dur="500" fill="hold"/>
                                        <p:tgtEl>
                                          <p:spTgt spid="55"/>
                                        </p:tgtEl>
                                        <p:attrNameLst>
                                          <p:attrName>ppt_y</p:attrName>
                                        </p:attrNameLst>
                                      </p:cBhvr>
                                      <p:tavLst>
                                        <p:tav tm="0">
                                          <p:val>
                                            <p:strVal val="#ppt_y-#ppt_h/2"/>
                                          </p:val>
                                        </p:tav>
                                        <p:tav tm="100000">
                                          <p:val>
                                            <p:strVal val="#ppt_y"/>
                                          </p:val>
                                        </p:tav>
                                      </p:tavLst>
                                    </p:anim>
                                    <p:anim calcmode="lin" valueType="num">
                                      <p:cBhvr>
                                        <p:cTn id="48" dur="500" fill="hold"/>
                                        <p:tgtEl>
                                          <p:spTgt spid="55"/>
                                        </p:tgtEl>
                                        <p:attrNameLst>
                                          <p:attrName>ppt_w</p:attrName>
                                        </p:attrNameLst>
                                      </p:cBhvr>
                                      <p:tavLst>
                                        <p:tav tm="0">
                                          <p:val>
                                            <p:strVal val="#ppt_w"/>
                                          </p:val>
                                        </p:tav>
                                        <p:tav tm="100000">
                                          <p:val>
                                            <p:strVal val="#ppt_w"/>
                                          </p:val>
                                        </p:tav>
                                      </p:tavLst>
                                    </p:anim>
                                    <p:anim calcmode="lin" valueType="num">
                                      <p:cBhvr>
                                        <p:cTn id="49" dur="500" fill="hold"/>
                                        <p:tgtEl>
                                          <p:spTgt spid="55"/>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71"/>
                                        </p:tgtEl>
                                        <p:attrNameLst>
                                          <p:attrName>style.visibility</p:attrName>
                                        </p:attrNameLst>
                                      </p:cBhvr>
                                      <p:to>
                                        <p:strVal val="visible"/>
                                      </p:to>
                                    </p:set>
                                    <p:anim calcmode="lin" valueType="num">
                                      <p:cBhvr>
                                        <p:cTn id="54" dur="500" fill="hold"/>
                                        <p:tgtEl>
                                          <p:spTgt spid="71"/>
                                        </p:tgtEl>
                                        <p:attrNameLst>
                                          <p:attrName>ppt_w</p:attrName>
                                        </p:attrNameLst>
                                      </p:cBhvr>
                                      <p:tavLst>
                                        <p:tav tm="0">
                                          <p:val>
                                            <p:fltVal val="0"/>
                                          </p:val>
                                        </p:tav>
                                        <p:tav tm="100000">
                                          <p:val>
                                            <p:strVal val="#ppt_w"/>
                                          </p:val>
                                        </p:tav>
                                      </p:tavLst>
                                    </p:anim>
                                    <p:anim calcmode="lin" valueType="num">
                                      <p:cBhvr>
                                        <p:cTn id="55" dur="500" fill="hold"/>
                                        <p:tgtEl>
                                          <p:spTgt spid="71"/>
                                        </p:tgtEl>
                                        <p:attrNameLst>
                                          <p:attrName>ppt_h</p:attrName>
                                        </p:attrNameLst>
                                      </p:cBhvr>
                                      <p:tavLst>
                                        <p:tav tm="0">
                                          <p:val>
                                            <p:fltVal val="0"/>
                                          </p:val>
                                        </p:tav>
                                        <p:tav tm="100000">
                                          <p:val>
                                            <p:strVal val="#ppt_h"/>
                                          </p:val>
                                        </p:tav>
                                      </p:tavLst>
                                    </p:anim>
                                  </p:childTnLst>
                                </p:cTn>
                              </p:par>
                            </p:childTnLst>
                          </p:cTn>
                        </p:par>
                        <p:par>
                          <p:cTn id="56" fill="hold">
                            <p:stCondLst>
                              <p:cond delay="500"/>
                            </p:stCondLst>
                            <p:childTnLst>
                              <p:par>
                                <p:cTn id="57" presetID="17" presetClass="entr" presetSubtype="1"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p:cTn id="59" dur="500" fill="hold"/>
                                        <p:tgtEl>
                                          <p:spTgt spid="56"/>
                                        </p:tgtEl>
                                        <p:attrNameLst>
                                          <p:attrName>ppt_x</p:attrName>
                                        </p:attrNameLst>
                                      </p:cBhvr>
                                      <p:tavLst>
                                        <p:tav tm="0">
                                          <p:val>
                                            <p:strVal val="#ppt_x"/>
                                          </p:val>
                                        </p:tav>
                                        <p:tav tm="100000">
                                          <p:val>
                                            <p:strVal val="#ppt_x"/>
                                          </p:val>
                                        </p:tav>
                                      </p:tavLst>
                                    </p:anim>
                                    <p:anim calcmode="lin" valueType="num">
                                      <p:cBhvr>
                                        <p:cTn id="60" dur="500" fill="hold"/>
                                        <p:tgtEl>
                                          <p:spTgt spid="56"/>
                                        </p:tgtEl>
                                        <p:attrNameLst>
                                          <p:attrName>ppt_y</p:attrName>
                                        </p:attrNameLst>
                                      </p:cBhvr>
                                      <p:tavLst>
                                        <p:tav tm="0">
                                          <p:val>
                                            <p:strVal val="#ppt_y-#ppt_h/2"/>
                                          </p:val>
                                        </p:tav>
                                        <p:tav tm="100000">
                                          <p:val>
                                            <p:strVal val="#ppt_y"/>
                                          </p:val>
                                        </p:tav>
                                      </p:tavLst>
                                    </p:anim>
                                    <p:anim calcmode="lin" valueType="num">
                                      <p:cBhvr>
                                        <p:cTn id="61" dur="500" fill="hold"/>
                                        <p:tgtEl>
                                          <p:spTgt spid="56"/>
                                        </p:tgtEl>
                                        <p:attrNameLst>
                                          <p:attrName>ppt_w</p:attrName>
                                        </p:attrNameLst>
                                      </p:cBhvr>
                                      <p:tavLst>
                                        <p:tav tm="0">
                                          <p:val>
                                            <p:strVal val="#ppt_w"/>
                                          </p:val>
                                        </p:tav>
                                        <p:tav tm="100000">
                                          <p:val>
                                            <p:strVal val="#ppt_w"/>
                                          </p:val>
                                        </p:tav>
                                      </p:tavLst>
                                    </p:anim>
                                    <p:anim calcmode="lin" valueType="num">
                                      <p:cBhvr>
                                        <p:cTn id="62" dur="500" fill="hold"/>
                                        <p:tgtEl>
                                          <p:spTgt spid="56"/>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p:cTn id="67" dur="500" fill="hold"/>
                                        <p:tgtEl>
                                          <p:spTgt spid="72"/>
                                        </p:tgtEl>
                                        <p:attrNameLst>
                                          <p:attrName>ppt_w</p:attrName>
                                        </p:attrNameLst>
                                      </p:cBhvr>
                                      <p:tavLst>
                                        <p:tav tm="0">
                                          <p:val>
                                            <p:fltVal val="0"/>
                                          </p:val>
                                        </p:tav>
                                        <p:tav tm="100000">
                                          <p:val>
                                            <p:strVal val="#ppt_w"/>
                                          </p:val>
                                        </p:tav>
                                      </p:tavLst>
                                    </p:anim>
                                    <p:anim calcmode="lin" valueType="num">
                                      <p:cBhvr>
                                        <p:cTn id="68" dur="500" fill="hold"/>
                                        <p:tgtEl>
                                          <p:spTgt spid="72"/>
                                        </p:tgtEl>
                                        <p:attrNameLst>
                                          <p:attrName>ppt_h</p:attrName>
                                        </p:attrNameLst>
                                      </p:cBhvr>
                                      <p:tavLst>
                                        <p:tav tm="0">
                                          <p:val>
                                            <p:fltVal val="0"/>
                                          </p:val>
                                        </p:tav>
                                        <p:tav tm="100000">
                                          <p:val>
                                            <p:strVal val="#ppt_h"/>
                                          </p:val>
                                        </p:tav>
                                      </p:tavLst>
                                    </p:anim>
                                  </p:childTnLst>
                                </p:cTn>
                              </p:par>
                            </p:childTnLst>
                          </p:cTn>
                        </p:par>
                        <p:par>
                          <p:cTn id="69" fill="hold">
                            <p:stCondLst>
                              <p:cond delay="500"/>
                            </p:stCondLst>
                            <p:childTnLst>
                              <p:par>
                                <p:cTn id="70" presetID="17" presetClass="entr" presetSubtype="1"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ppt_x</p:attrName>
                                        </p:attrNameLst>
                                      </p:cBhvr>
                                      <p:tavLst>
                                        <p:tav tm="0">
                                          <p:val>
                                            <p:strVal val="#ppt_x"/>
                                          </p:val>
                                        </p:tav>
                                        <p:tav tm="100000">
                                          <p:val>
                                            <p:strVal val="#ppt_x"/>
                                          </p:val>
                                        </p:tav>
                                      </p:tavLst>
                                    </p:anim>
                                    <p:anim calcmode="lin" valueType="num">
                                      <p:cBhvr>
                                        <p:cTn id="73" dur="500" fill="hold"/>
                                        <p:tgtEl>
                                          <p:spTgt spid="57"/>
                                        </p:tgtEl>
                                        <p:attrNameLst>
                                          <p:attrName>ppt_y</p:attrName>
                                        </p:attrNameLst>
                                      </p:cBhvr>
                                      <p:tavLst>
                                        <p:tav tm="0">
                                          <p:val>
                                            <p:strVal val="#ppt_y-#ppt_h/2"/>
                                          </p:val>
                                        </p:tav>
                                        <p:tav tm="100000">
                                          <p:val>
                                            <p:strVal val="#ppt_y"/>
                                          </p:val>
                                        </p:tav>
                                      </p:tavLst>
                                    </p:anim>
                                    <p:anim calcmode="lin" valueType="num">
                                      <p:cBhvr>
                                        <p:cTn id="74" dur="500" fill="hold"/>
                                        <p:tgtEl>
                                          <p:spTgt spid="57"/>
                                        </p:tgtEl>
                                        <p:attrNameLst>
                                          <p:attrName>ppt_w</p:attrName>
                                        </p:attrNameLst>
                                      </p:cBhvr>
                                      <p:tavLst>
                                        <p:tav tm="0">
                                          <p:val>
                                            <p:strVal val="#ppt_w"/>
                                          </p:val>
                                        </p:tav>
                                        <p:tav tm="100000">
                                          <p:val>
                                            <p:strVal val="#ppt_w"/>
                                          </p:val>
                                        </p:tav>
                                      </p:tavLst>
                                    </p:anim>
                                    <p:anim calcmode="lin" valueType="num">
                                      <p:cBhvr>
                                        <p:cTn id="75" dur="500" fill="hold"/>
                                        <p:tgtEl>
                                          <p:spTgt spid="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9" name="Group 19"/>
          <p:cNvGrpSpPr/>
          <p:nvPr/>
        </p:nvGrpSpPr>
        <p:grpSpPr>
          <a:xfrm>
            <a:off x="14258508" y="1322507"/>
            <a:ext cx="3018626" cy="3018626"/>
            <a:chOff x="0" y="0"/>
            <a:chExt cx="4024835" cy="4024835"/>
          </a:xfrm>
        </p:grpSpPr>
        <p:pic>
          <p:nvPicPr>
            <p:cNvPr id="20" name="Picture 20"/>
            <p:cNvPicPr>
              <a:picLocks noChangeAspect="1"/>
            </p:cNvPicPr>
            <p:nvPr/>
          </p:nvPicPr>
          <p:blipFill>
            <a:blip r:embed="rId4"/>
            <a:srcRect l="16687" r="16687"/>
            <a:stretch>
              <a:fillRect/>
            </a:stretch>
          </p:blipFill>
          <p:spPr>
            <a:xfrm>
              <a:off x="0" y="0"/>
              <a:ext cx="4024835" cy="4024835"/>
            </a:xfrm>
            <a:prstGeom prst="rect">
              <a:avLst/>
            </a:prstGeom>
          </p:spPr>
        </p:pic>
      </p:grpSp>
      <p:grpSp>
        <p:nvGrpSpPr>
          <p:cNvPr id="21" name="Group 21"/>
          <p:cNvGrpSpPr/>
          <p:nvPr/>
        </p:nvGrpSpPr>
        <p:grpSpPr>
          <a:xfrm>
            <a:off x="14258508" y="4557856"/>
            <a:ext cx="3018626" cy="4700444"/>
            <a:chOff x="0" y="0"/>
            <a:chExt cx="4024835" cy="6267258"/>
          </a:xfrm>
        </p:grpSpPr>
        <p:pic>
          <p:nvPicPr>
            <p:cNvPr id="22" name="Picture 22"/>
            <p:cNvPicPr>
              <a:picLocks noChangeAspect="1"/>
            </p:cNvPicPr>
            <p:nvPr/>
          </p:nvPicPr>
          <p:blipFill>
            <a:blip r:embed="rId5"/>
            <a:srcRect l="47360" r="9772"/>
            <a:stretch>
              <a:fillRect/>
            </a:stretch>
          </p:blipFill>
          <p:spPr>
            <a:xfrm>
              <a:off x="0" y="0"/>
              <a:ext cx="4024835" cy="6267258"/>
            </a:xfrm>
            <a:prstGeom prst="rect">
              <a:avLst/>
            </a:prstGeom>
          </p:spPr>
        </p:pic>
      </p:grpSp>
      <p:sp>
        <p:nvSpPr>
          <p:cNvPr id="25" name="TextBox 25"/>
          <p:cNvSpPr txBox="1"/>
          <p:nvPr/>
        </p:nvSpPr>
        <p:spPr>
          <a:xfrm rot="-5400000">
            <a:off x="-2363562" y="3750880"/>
            <a:ext cx="8115300" cy="3019545"/>
          </a:xfrm>
          <a:prstGeom prst="rect">
            <a:avLst/>
          </a:prstGeom>
        </p:spPr>
        <p:txBody>
          <a:bodyPr lIns="0" tIns="0" rIns="0" bIns="0" rtlCol="0" anchor="t">
            <a:spAutoFit/>
          </a:bodyPr>
          <a:lstStyle/>
          <a:p>
            <a:pPr algn="l">
              <a:lnSpc>
                <a:spcPts val="26077"/>
              </a:lnSpc>
              <a:spcBef>
                <a:spcPct val="0"/>
              </a:spcBef>
            </a:pPr>
            <a:r>
              <a:rPr lang="en-US" sz="18626" dirty="0">
                <a:solidFill>
                  <a:srgbClr val="0CC2E6"/>
                </a:solidFill>
                <a:latin typeface="Bebas Neue Cyrillic"/>
              </a:rPr>
              <a:t>PIPELINE1</a:t>
            </a:r>
          </a:p>
        </p:txBody>
      </p:sp>
      <p:pic>
        <p:nvPicPr>
          <p:cNvPr id="2052" name="Picture 4" descr="Data Process Automation: Tips to Transform Your Enterprise">
            <a:extLst>
              <a:ext uri="{FF2B5EF4-FFF2-40B4-BE49-F238E27FC236}">
                <a16:creationId xmlns:a16="http://schemas.microsoft.com/office/drawing/2014/main" xmlns="" id="{851CCA02-50F0-F652-EFAF-85B5ED7D39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6301" y="1298998"/>
            <a:ext cx="11024536" cy="795930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xmlns="" id="{4B13EC20-495A-FE70-4B19-04259C37F4E5}"/>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54960EFC-6374-18B7-75FA-16CB9C639CC8}"/>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1A410805-5B14-F24D-5DC0-488719E97E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ideo thumbnail">
            <a:extLst>
              <a:ext uri="{FF2B5EF4-FFF2-40B4-BE49-F238E27FC236}">
                <a16:creationId xmlns:a16="http://schemas.microsoft.com/office/drawing/2014/main" xmlns="" id="{76F1B289-32BA-887E-6FA2-71611E1721D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792" y="0"/>
            <a:ext cx="18300791" cy="1029419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xmlns="" id="{1E94EC7A-6F23-B2EE-1AAE-467D9A90FC98}"/>
              </a:ext>
            </a:extLst>
          </p:cNvPr>
          <p:cNvCxnSpPr>
            <a:cxnSpLocks/>
          </p:cNvCxnSpPr>
          <p:nvPr/>
        </p:nvCxnSpPr>
        <p:spPr>
          <a:xfrm>
            <a:off x="849086" y="9448800"/>
            <a:ext cx="1658982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xmlns="" id="{CC117A04-328A-3CD5-3F4E-5918EA9661B0}"/>
              </a:ext>
            </a:extLst>
          </p:cNvPr>
          <p:cNvSpPr/>
          <p:nvPr/>
        </p:nvSpPr>
        <p:spPr>
          <a:xfrm>
            <a:off x="643346"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Diamond 8">
            <a:extLst>
              <a:ext uri="{FF2B5EF4-FFF2-40B4-BE49-F238E27FC236}">
                <a16:creationId xmlns:a16="http://schemas.microsoft.com/office/drawing/2014/main" xmlns="" id="{9433A67A-37EE-07CB-371A-45ED8035C41B}"/>
              </a:ext>
            </a:extLst>
          </p:cNvPr>
          <p:cNvSpPr/>
          <p:nvPr/>
        </p:nvSpPr>
        <p:spPr>
          <a:xfrm>
            <a:off x="4535660" y="9057929"/>
            <a:ext cx="822960" cy="82296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Diamond 9">
            <a:extLst>
              <a:ext uri="{FF2B5EF4-FFF2-40B4-BE49-F238E27FC236}">
                <a16:creationId xmlns:a16="http://schemas.microsoft.com/office/drawing/2014/main" xmlns="" id="{796B77C6-1EE8-9D54-35DF-8AB41AFC1EFA}"/>
              </a:ext>
            </a:extLst>
          </p:cNvPr>
          <p:cNvSpPr/>
          <p:nvPr/>
        </p:nvSpPr>
        <p:spPr>
          <a:xfrm>
            <a:off x="8925470"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Diamond 10">
            <a:extLst>
              <a:ext uri="{FF2B5EF4-FFF2-40B4-BE49-F238E27FC236}">
                <a16:creationId xmlns:a16="http://schemas.microsoft.com/office/drawing/2014/main" xmlns="" id="{EA82415F-0B17-41BA-518C-28576DBDC035}"/>
              </a:ext>
            </a:extLst>
          </p:cNvPr>
          <p:cNvSpPr/>
          <p:nvPr/>
        </p:nvSpPr>
        <p:spPr>
          <a:xfrm>
            <a:off x="1306653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Diamond 11">
            <a:extLst>
              <a:ext uri="{FF2B5EF4-FFF2-40B4-BE49-F238E27FC236}">
                <a16:creationId xmlns:a16="http://schemas.microsoft.com/office/drawing/2014/main" xmlns="" id="{9060B64A-3197-581B-3B92-1B5123563B8F}"/>
              </a:ext>
            </a:extLst>
          </p:cNvPr>
          <p:cNvSpPr/>
          <p:nvPr/>
        </p:nvSpPr>
        <p:spPr>
          <a:xfrm>
            <a:off x="1720759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5" name="TextBox 14">
            <a:extLst>
              <a:ext uri="{FF2B5EF4-FFF2-40B4-BE49-F238E27FC236}">
                <a16:creationId xmlns:a16="http://schemas.microsoft.com/office/drawing/2014/main" xmlns="" id="{18477721-2224-832F-F3F0-97EF7F1CE997}"/>
              </a:ext>
            </a:extLst>
          </p:cNvPr>
          <p:cNvSpPr txBox="1"/>
          <p:nvPr/>
        </p:nvSpPr>
        <p:spPr>
          <a:xfrm>
            <a:off x="311946" y="3484717"/>
            <a:ext cx="4925692" cy="4893647"/>
          </a:xfrm>
          <a:prstGeom prst="rect">
            <a:avLst/>
          </a:prstGeom>
          <a:noFill/>
        </p:spPr>
        <p:txBody>
          <a:bodyPr wrap="square" rtlCol="0">
            <a:spAutoFit/>
          </a:bodyPr>
          <a:lstStyle/>
          <a:p>
            <a:pPr algn="just"/>
            <a:r>
              <a:rPr lang="fr-MA" sz="2400" b="0" i="0" dirty="0">
                <a:solidFill>
                  <a:schemeClr val="bg1"/>
                </a:solidFill>
                <a:effectLst/>
                <a:latin typeface="Söhne"/>
              </a:rPr>
              <a:t>La collecte de données fait référence au processus de rassemblement d'informations pertinentes à partir de différentes sources dans le but d'analyser, de comprendre ou d'utiliser ces données à diverses fins. Cela peut inclure des données structurées telles que des bases de données, des feuilles de calcul ou des formulaires, ainsi que des données non structurées comme des textes, des images ou des vidéos. </a:t>
            </a:r>
            <a:endParaRPr lang="en-US" sz="2400" dirty="0">
              <a:solidFill>
                <a:schemeClr val="bg1"/>
              </a:solidFill>
              <a:latin typeface="Open Sans"/>
            </a:endParaRPr>
          </a:p>
          <a:p>
            <a:pPr algn="just"/>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TextBox 16">
            <a:extLst>
              <a:ext uri="{FF2B5EF4-FFF2-40B4-BE49-F238E27FC236}">
                <a16:creationId xmlns:a16="http://schemas.microsoft.com/office/drawing/2014/main" xmlns="" id="{6EE41FBE-D7E3-5C54-2421-39E183F01F9C}"/>
              </a:ext>
            </a:extLst>
          </p:cNvPr>
          <p:cNvSpPr txBox="1"/>
          <p:nvPr/>
        </p:nvSpPr>
        <p:spPr>
          <a:xfrm>
            <a:off x="3054090" y="8378364"/>
            <a:ext cx="4150253" cy="646331"/>
          </a:xfrm>
          <a:prstGeom prst="rect">
            <a:avLst/>
          </a:prstGeom>
          <a:noFill/>
        </p:spPr>
        <p:txBody>
          <a:bodyPr wrap="square" rtlCol="0">
            <a:spAutoFit/>
          </a:bodyPr>
          <a:lstStyle>
            <a:defPPr>
              <a:defRPr lang="en-US"/>
            </a:defPPr>
            <a:lvl1pPr algn="ctr">
              <a:defRPr>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sz="3600" dirty="0"/>
              <a:t>Data collection </a:t>
            </a:r>
          </a:p>
        </p:txBody>
      </p:sp>
      <p:sp>
        <p:nvSpPr>
          <p:cNvPr id="20" name="TextBox 19">
            <a:extLst>
              <a:ext uri="{FF2B5EF4-FFF2-40B4-BE49-F238E27FC236}">
                <a16:creationId xmlns:a16="http://schemas.microsoft.com/office/drawing/2014/main" xmlns="" id="{889A313E-6ED4-5C09-F1EE-8563E5168336}"/>
              </a:ext>
            </a:extLst>
          </p:cNvPr>
          <p:cNvSpPr txBox="1"/>
          <p:nvPr/>
        </p:nvSpPr>
        <p:spPr>
          <a:xfrm>
            <a:off x="16761275" y="8695048"/>
            <a:ext cx="1197428" cy="461665"/>
          </a:xfrm>
          <a:prstGeom prst="rect">
            <a:avLst/>
          </a:prstGeom>
          <a:noFill/>
        </p:spPr>
        <p:txBody>
          <a:bodyPr wrap="square" rtlCol="0">
            <a:spAutoFit/>
          </a:bodyPr>
          <a:lstStyle/>
          <a:p>
            <a:pPr algn="ct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023</a:t>
            </a:r>
          </a:p>
        </p:txBody>
      </p:sp>
      <p:pic>
        <p:nvPicPr>
          <p:cNvPr id="2054" name="Picture 6" descr="video thumbnail">
            <a:extLst>
              <a:ext uri="{FF2B5EF4-FFF2-40B4-BE49-F238E27FC236}">
                <a16:creationId xmlns:a16="http://schemas.microsoft.com/office/drawing/2014/main" xmlns="" id="{5324CC15-92CE-2ADC-62D5-A23543C31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469" y="1417594"/>
            <a:ext cx="6858002" cy="6776900"/>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4" descr="La science des données pour tous : comprendre l'importance de l'analyse  prédictive">
            <a:extLst>
              <a:ext uri="{FF2B5EF4-FFF2-40B4-BE49-F238E27FC236}">
                <a16:creationId xmlns:a16="http://schemas.microsoft.com/office/drawing/2014/main" xmlns="" id="{A113CB77-9A56-4EE0-6485-5548E3698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58383" y="3600451"/>
            <a:ext cx="3086097" cy="3086097"/>
          </a:xfrm>
          <a:prstGeom prst="ellipse">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xmlns="" id="{3C91E254-C155-0AA2-F5B3-38561052ED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453" y="-121249"/>
            <a:ext cx="2842637" cy="2915917"/>
          </a:xfrm>
          <a:prstGeom prst="rect">
            <a:avLst/>
          </a:prstGeom>
        </p:spPr>
      </p:pic>
      <p:pic>
        <p:nvPicPr>
          <p:cNvPr id="7" name="Picture 4" descr="Les réseaux de neurones artificiels au service de la modélisation de la  matière | INRS">
            <a:extLst>
              <a:ext uri="{FF2B5EF4-FFF2-40B4-BE49-F238E27FC236}">
                <a16:creationId xmlns:a16="http://schemas.microsoft.com/office/drawing/2014/main" xmlns="" id="{B52B5E27-FC57-5757-A4DA-988E928F8A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94275" y="3647438"/>
            <a:ext cx="3086097" cy="3103789"/>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8" descr="What Is Data: Types of Data, and How to Analyze Data [Updated]">
            <a:extLst>
              <a:ext uri="{FF2B5EF4-FFF2-40B4-BE49-F238E27FC236}">
                <a16:creationId xmlns:a16="http://schemas.microsoft.com/office/drawing/2014/main" xmlns="" id="{359F39AA-DFC8-4F9C-1C70-FF4F3F30A6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66533" y="3647438"/>
            <a:ext cx="3086097" cy="315077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43408"/>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5289600" y="368020"/>
            <a:ext cx="1889560" cy="264560"/>
          </a:xfrm>
          <a:prstGeom prst="rect">
            <a:avLst/>
          </a:prstGeom>
        </p:spPr>
        <p:txBody>
          <a:bodyPr wrap="square" lIns="0" tIns="0" rIns="0" bIns="0" rtlCol="0" anchor="t">
            <a:spAutoFit/>
          </a:bodyPr>
          <a:lstStyle/>
          <a:p>
            <a:pPr algn="l">
              <a:lnSpc>
                <a:spcPts val="2239"/>
              </a:lnSpc>
              <a:spcBef>
                <a:spcPct val="0"/>
              </a:spcBef>
            </a:pPr>
            <a:r>
              <a:rPr lang="en-US" sz="1599" dirty="0">
                <a:solidFill>
                  <a:srgbClr val="FFFFFF"/>
                </a:solidFill>
                <a:latin typeface="Open Sans"/>
              </a:rPr>
              <a:t>Data processing</a:t>
            </a:r>
          </a:p>
        </p:txBody>
      </p:sp>
      <p:grpSp>
        <p:nvGrpSpPr>
          <p:cNvPr id="19" name="Group 19"/>
          <p:cNvGrpSpPr/>
          <p:nvPr/>
        </p:nvGrpSpPr>
        <p:grpSpPr>
          <a:xfrm>
            <a:off x="0" y="3599546"/>
            <a:ext cx="6687454" cy="6687454"/>
            <a:chOff x="0" y="0"/>
            <a:chExt cx="8916606" cy="8916606"/>
          </a:xfrm>
        </p:grpSpPr>
        <p:pic>
          <p:nvPicPr>
            <p:cNvPr id="20" name="Picture 20"/>
            <p:cNvPicPr>
              <a:picLocks noChangeAspect="1"/>
            </p:cNvPicPr>
            <p:nvPr/>
          </p:nvPicPr>
          <p:blipFill>
            <a:blip r:embed="rId4"/>
            <a:srcRect l="12062" t="27717" r="39779"/>
            <a:stretch>
              <a:fillRect/>
            </a:stretch>
          </p:blipFill>
          <p:spPr>
            <a:xfrm>
              <a:off x="0" y="0"/>
              <a:ext cx="8916606" cy="8916606"/>
            </a:xfrm>
            <a:prstGeom prst="rect">
              <a:avLst/>
            </a:prstGeom>
          </p:spPr>
        </p:pic>
      </p:grpSp>
      <p:grpSp>
        <p:nvGrpSpPr>
          <p:cNvPr id="21" name="Group 21"/>
          <p:cNvGrpSpPr/>
          <p:nvPr/>
        </p:nvGrpSpPr>
        <p:grpSpPr>
          <a:xfrm>
            <a:off x="6928153" y="1028700"/>
            <a:ext cx="2664351" cy="5314636"/>
            <a:chOff x="0" y="0"/>
            <a:chExt cx="3552468" cy="7086182"/>
          </a:xfrm>
        </p:grpSpPr>
        <p:pic>
          <p:nvPicPr>
            <p:cNvPr id="22" name="Picture 22"/>
            <p:cNvPicPr>
              <a:picLocks noChangeAspect="1"/>
            </p:cNvPicPr>
            <p:nvPr/>
          </p:nvPicPr>
          <p:blipFill>
            <a:blip r:embed="rId4"/>
            <a:srcRect l="62120" r="18720" b="42639"/>
            <a:stretch>
              <a:fillRect/>
            </a:stretch>
          </p:blipFill>
          <p:spPr>
            <a:xfrm>
              <a:off x="0" y="0"/>
              <a:ext cx="3552468" cy="7086182"/>
            </a:xfrm>
            <a:prstGeom prst="rect">
              <a:avLst/>
            </a:prstGeom>
          </p:spPr>
        </p:pic>
      </p:grpSp>
      <p:grpSp>
        <p:nvGrpSpPr>
          <p:cNvPr id="23" name="Group 23"/>
          <p:cNvGrpSpPr/>
          <p:nvPr/>
        </p:nvGrpSpPr>
        <p:grpSpPr>
          <a:xfrm>
            <a:off x="6928153" y="6593949"/>
            <a:ext cx="2664351" cy="2664351"/>
            <a:chOff x="0" y="0"/>
            <a:chExt cx="3552468" cy="3552468"/>
          </a:xfrm>
        </p:grpSpPr>
        <p:pic>
          <p:nvPicPr>
            <p:cNvPr id="24" name="Picture 24"/>
            <p:cNvPicPr>
              <a:picLocks noChangeAspect="1"/>
            </p:cNvPicPr>
            <p:nvPr/>
          </p:nvPicPr>
          <p:blipFill>
            <a:blip r:embed="rId4"/>
            <a:srcRect l="61970" t="59754" r="18719" b="11262"/>
            <a:stretch>
              <a:fillRect/>
            </a:stretch>
          </p:blipFill>
          <p:spPr>
            <a:xfrm>
              <a:off x="0" y="0"/>
              <a:ext cx="3552468" cy="3552468"/>
            </a:xfrm>
            <a:prstGeom prst="rect">
              <a:avLst/>
            </a:prstGeom>
          </p:spPr>
        </p:pic>
      </p:grpSp>
      <p:grpSp>
        <p:nvGrpSpPr>
          <p:cNvPr id="37" name="Groupe 36">
            <a:extLst>
              <a:ext uri="{FF2B5EF4-FFF2-40B4-BE49-F238E27FC236}">
                <a16:creationId xmlns:a16="http://schemas.microsoft.com/office/drawing/2014/main" xmlns="" id="{2EDE820B-A17B-F622-92DD-580EB8C963B6}"/>
              </a:ext>
            </a:extLst>
          </p:cNvPr>
          <p:cNvGrpSpPr/>
          <p:nvPr/>
        </p:nvGrpSpPr>
        <p:grpSpPr>
          <a:xfrm>
            <a:off x="11376472" y="7172618"/>
            <a:ext cx="5151331" cy="2366723"/>
            <a:chOff x="11224072" y="4173655"/>
            <a:chExt cx="5151331" cy="2366723"/>
          </a:xfrm>
        </p:grpSpPr>
        <p:grpSp>
          <p:nvGrpSpPr>
            <p:cNvPr id="26" name="Group 26"/>
            <p:cNvGrpSpPr/>
            <p:nvPr/>
          </p:nvGrpSpPr>
          <p:grpSpPr>
            <a:xfrm>
              <a:off x="11224072" y="4192705"/>
              <a:ext cx="807124" cy="807124"/>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1351569" y="439144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30" name="TextBox 30"/>
            <p:cNvSpPr txBox="1"/>
            <p:nvPr/>
          </p:nvSpPr>
          <p:spPr>
            <a:xfrm>
              <a:off x="12434920" y="4173655"/>
              <a:ext cx="3940483" cy="826174"/>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rPr>
                <a:t>Lorem ipsum dolor sit </a:t>
              </a:r>
              <a:r>
                <a:rPr lang="en-US" sz="1200" dirty="0" err="1">
                  <a:solidFill>
                    <a:srgbClr val="FFFFFF"/>
                  </a:solidFill>
                  <a:latin typeface="Open Sans"/>
                </a:rPr>
                <a:t>amet</a:t>
              </a:r>
              <a:r>
                <a:rPr lang="en-US" sz="1200" dirty="0">
                  <a:solidFill>
                    <a:srgbClr val="FFFFFF"/>
                  </a:solidFill>
                  <a:latin typeface="Open Sans"/>
                </a:rPr>
                <a:t>, </a:t>
              </a:r>
              <a:r>
                <a:rPr lang="en-US" sz="1200" dirty="0" err="1">
                  <a:solidFill>
                    <a:srgbClr val="FFFFFF"/>
                  </a:solidFill>
                  <a:latin typeface="Open Sans"/>
                </a:rPr>
                <a:t>consectetur</a:t>
              </a:r>
              <a:r>
                <a:rPr lang="en-US" sz="1200" dirty="0">
                  <a:solidFill>
                    <a:srgbClr val="FFFFFF"/>
                  </a:solidFill>
                  <a:latin typeface="Open Sans"/>
                </a:rPr>
                <a:t> </a:t>
              </a:r>
              <a:r>
                <a:rPr lang="en-US" sz="1200" dirty="0" err="1">
                  <a:solidFill>
                    <a:srgbClr val="FFFFFF"/>
                  </a:solidFill>
                  <a:latin typeface="Open Sans"/>
                </a:rPr>
                <a:t>adipiscing</a:t>
              </a:r>
              <a:r>
                <a:rPr lang="en-US" sz="1200" dirty="0">
                  <a:solidFill>
                    <a:srgbClr val="FFFFFF"/>
                  </a:solidFill>
                  <a:latin typeface="Open Sans"/>
                </a:rPr>
                <a:t> </a:t>
              </a:r>
              <a:r>
                <a:rPr lang="en-US" sz="1200" dirty="0" err="1">
                  <a:solidFill>
                    <a:srgbClr val="FFFFFF"/>
                  </a:solidFill>
                  <a:latin typeface="Open Sans"/>
                </a:rPr>
                <a:t>elit</a:t>
              </a:r>
              <a:r>
                <a:rPr lang="en-US" sz="1200" dirty="0">
                  <a:solidFill>
                    <a:srgbClr val="FFFFFF"/>
                  </a:solidFill>
                  <a:latin typeface="Open Sans"/>
                </a:rPr>
                <a:t>, sed do </a:t>
              </a:r>
              <a:r>
                <a:rPr lang="en-US" sz="1200" dirty="0" err="1">
                  <a:solidFill>
                    <a:srgbClr val="FFFFFF"/>
                  </a:solidFill>
                  <a:latin typeface="Open Sans"/>
                </a:rPr>
                <a:t>eiusmod</a:t>
              </a:r>
              <a:r>
                <a:rPr lang="en-US" sz="1200" dirty="0">
                  <a:solidFill>
                    <a:srgbClr val="FFFFFF"/>
                  </a:solidFill>
                  <a:latin typeface="Open Sans"/>
                </a:rPr>
                <a:t> </a:t>
              </a:r>
              <a:r>
                <a:rPr lang="en-US" sz="1200" dirty="0" err="1">
                  <a:solidFill>
                    <a:srgbClr val="FFFFFF"/>
                  </a:solidFill>
                  <a:latin typeface="Open Sans"/>
                </a:rPr>
                <a:t>tempor</a:t>
              </a:r>
              <a:r>
                <a:rPr lang="en-US" sz="1200" dirty="0">
                  <a:solidFill>
                    <a:srgbClr val="FFFFFF"/>
                  </a:solidFill>
                  <a:latin typeface="Open Sans"/>
                </a:rPr>
                <a:t> </a:t>
              </a:r>
              <a:r>
                <a:rPr lang="en-US" sz="1200" dirty="0" err="1">
                  <a:solidFill>
                    <a:srgbClr val="FFFFFF"/>
                  </a:solidFill>
                  <a:latin typeface="Open Sans"/>
                </a:rPr>
                <a:t>incididunt</a:t>
              </a:r>
              <a:r>
                <a:rPr lang="en-US" sz="1200" dirty="0">
                  <a:solidFill>
                    <a:srgbClr val="FFFFFF"/>
                  </a:solidFill>
                  <a:latin typeface="Open Sans"/>
                </a:rPr>
                <a:t> </a:t>
              </a:r>
              <a:r>
                <a:rPr lang="en-US" sz="1200" dirty="0" err="1">
                  <a:solidFill>
                    <a:srgbClr val="FFFFFF"/>
                  </a:solidFill>
                  <a:latin typeface="Open Sans"/>
                </a:rPr>
                <a:t>ut</a:t>
              </a:r>
              <a:r>
                <a:rPr lang="en-US" sz="1200" dirty="0">
                  <a:solidFill>
                    <a:srgbClr val="FFFFFF"/>
                  </a:solidFill>
                  <a:latin typeface="Open Sans"/>
                </a:rPr>
                <a:t> labore et dolore magna </a:t>
              </a:r>
              <a:r>
                <a:rPr lang="en-US" sz="1200" dirty="0" err="1">
                  <a:solidFill>
                    <a:srgbClr val="FFFFFF"/>
                  </a:solidFill>
                  <a:latin typeface="Open Sans"/>
                </a:rPr>
                <a:t>aliqua</a:t>
              </a:r>
              <a:r>
                <a:rPr lang="en-US" sz="1200" dirty="0">
                  <a:solidFill>
                    <a:srgbClr val="FFFFFF"/>
                  </a:solidFill>
                  <a:latin typeface="Open Sans"/>
                </a:rPr>
                <a:t>. Ut </a:t>
              </a:r>
              <a:r>
                <a:rPr lang="en-US" sz="1200" dirty="0" err="1">
                  <a:solidFill>
                    <a:srgbClr val="FFFFFF"/>
                  </a:solidFill>
                  <a:latin typeface="Open Sans"/>
                </a:rPr>
                <a:t>enim</a:t>
              </a:r>
              <a:r>
                <a:rPr lang="en-US" sz="1200" dirty="0">
                  <a:solidFill>
                    <a:srgbClr val="FFFFFF"/>
                  </a:solidFill>
                  <a:latin typeface="Open Sans"/>
                </a:rPr>
                <a:t> ad minim </a:t>
              </a:r>
              <a:r>
                <a:rPr lang="en-US" sz="1200" dirty="0" err="1">
                  <a:solidFill>
                    <a:srgbClr val="FFFFFF"/>
                  </a:solidFill>
                  <a:latin typeface="Open Sans"/>
                </a:rPr>
                <a:t>veniam</a:t>
              </a:r>
              <a:r>
                <a:rPr lang="en-US" sz="1200" dirty="0">
                  <a:solidFill>
                    <a:srgbClr val="FFFFFF"/>
                  </a:solidFill>
                  <a:latin typeface="Open Sans"/>
                </a:rPr>
                <a:t>, </a:t>
              </a:r>
              <a:r>
                <a:rPr lang="en-US" sz="1200" dirty="0" err="1">
                  <a:solidFill>
                    <a:srgbClr val="FFFFFF"/>
                  </a:solidFill>
                  <a:latin typeface="Open Sans"/>
                </a:rPr>
                <a:t>quis</a:t>
              </a:r>
              <a:r>
                <a:rPr lang="en-US" sz="1200" dirty="0">
                  <a:solidFill>
                    <a:srgbClr val="FFFFFF"/>
                  </a:solidFill>
                  <a:latin typeface="Open Sans"/>
                </a:rPr>
                <a:t> </a:t>
              </a:r>
              <a:r>
                <a:rPr lang="en-US" sz="1200" dirty="0" err="1">
                  <a:solidFill>
                    <a:srgbClr val="FFFFFF"/>
                  </a:solidFill>
                  <a:latin typeface="Open Sans"/>
                </a:rPr>
                <a:t>nostrud</a:t>
              </a:r>
              <a:r>
                <a:rPr lang="en-US" sz="1200" dirty="0">
                  <a:solidFill>
                    <a:srgbClr val="FFFFFF"/>
                  </a:solidFill>
                  <a:latin typeface="Open Sans"/>
                </a:rPr>
                <a:t> exercitation </a:t>
              </a:r>
              <a:r>
                <a:rPr lang="en-US" sz="1200" dirty="0" err="1">
                  <a:solidFill>
                    <a:srgbClr val="FFFFFF"/>
                  </a:solidFill>
                  <a:latin typeface="Open Sans"/>
                </a:rPr>
                <a:t>ullamco</a:t>
              </a:r>
              <a:r>
                <a:rPr lang="en-US" sz="1200" dirty="0">
                  <a:solidFill>
                    <a:srgbClr val="FFFFFF"/>
                  </a:solidFill>
                  <a:latin typeface="Open Sans"/>
                </a:rPr>
                <a:t> </a:t>
              </a:r>
              <a:r>
                <a:rPr lang="en-US" sz="1200" dirty="0" err="1">
                  <a:solidFill>
                    <a:srgbClr val="FFFFFF"/>
                  </a:solidFill>
                  <a:latin typeface="Open Sans"/>
                </a:rPr>
                <a:t>laboris</a:t>
              </a:r>
              <a:r>
                <a:rPr lang="en-US" sz="1200" dirty="0">
                  <a:solidFill>
                    <a:srgbClr val="FFFFFF"/>
                  </a:solidFill>
                  <a:latin typeface="Open Sans"/>
                </a:rPr>
                <a:t> nisi </a:t>
              </a:r>
            </a:p>
          </p:txBody>
        </p:sp>
        <p:grpSp>
          <p:nvGrpSpPr>
            <p:cNvPr id="31" name="Group 31"/>
            <p:cNvGrpSpPr/>
            <p:nvPr/>
          </p:nvGrpSpPr>
          <p:grpSpPr>
            <a:xfrm>
              <a:off x="11224072" y="5733254"/>
              <a:ext cx="807124" cy="807124"/>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1351569" y="5931998"/>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35" name="TextBox 35"/>
            <p:cNvSpPr txBox="1"/>
            <p:nvPr/>
          </p:nvSpPr>
          <p:spPr>
            <a:xfrm>
              <a:off x="12434920" y="5714204"/>
              <a:ext cx="3940483" cy="826174"/>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a:t>
              </a:r>
            </a:p>
          </p:txBody>
        </p:sp>
      </p:grpSp>
      <p:sp>
        <p:nvSpPr>
          <p:cNvPr id="36" name="TextBox 36"/>
          <p:cNvSpPr txBox="1"/>
          <p:nvPr/>
        </p:nvSpPr>
        <p:spPr>
          <a:xfrm>
            <a:off x="11224072" y="2454802"/>
            <a:ext cx="5151331" cy="1052917"/>
          </a:xfrm>
          <a:prstGeom prst="rect">
            <a:avLst/>
          </a:prstGeom>
        </p:spPr>
        <p:txBody>
          <a:bodyPr wrap="square" lIns="0" tIns="0" rIns="0" bIns="0" rtlCol="0" anchor="t">
            <a:spAutoFit/>
          </a:bodyPr>
          <a:lstStyle/>
          <a:p>
            <a:pPr algn="l">
              <a:lnSpc>
                <a:spcPts val="9100"/>
              </a:lnSpc>
              <a:spcBef>
                <a:spcPct val="0"/>
              </a:spcBef>
            </a:pPr>
            <a:r>
              <a:rPr lang="en-US" sz="6500" dirty="0">
                <a:solidFill>
                  <a:srgbClr val="0CC2E6"/>
                </a:solidFill>
                <a:latin typeface="Bebas Neue Cyrillic"/>
              </a:rPr>
              <a:t>DATA PROCESSING</a:t>
            </a:r>
          </a:p>
        </p:txBody>
      </p:sp>
      <p:grpSp>
        <p:nvGrpSpPr>
          <p:cNvPr id="39" name="Groupe 38">
            <a:extLst>
              <a:ext uri="{FF2B5EF4-FFF2-40B4-BE49-F238E27FC236}">
                <a16:creationId xmlns:a16="http://schemas.microsoft.com/office/drawing/2014/main" xmlns="" id="{8FF93F5A-120B-D6DF-8CD7-BC85ACFCCED7}"/>
              </a:ext>
            </a:extLst>
          </p:cNvPr>
          <p:cNvGrpSpPr/>
          <p:nvPr/>
        </p:nvGrpSpPr>
        <p:grpSpPr>
          <a:xfrm>
            <a:off x="11376472" y="4326055"/>
            <a:ext cx="5151331" cy="2366723"/>
            <a:chOff x="11224072" y="4173655"/>
            <a:chExt cx="5151331" cy="2366723"/>
          </a:xfrm>
        </p:grpSpPr>
        <p:grpSp>
          <p:nvGrpSpPr>
            <p:cNvPr id="40" name="Group 26">
              <a:extLst>
                <a:ext uri="{FF2B5EF4-FFF2-40B4-BE49-F238E27FC236}">
                  <a16:creationId xmlns:a16="http://schemas.microsoft.com/office/drawing/2014/main" xmlns="" id="{CC5D7394-70D7-37FB-D711-A83855838A16}"/>
                </a:ext>
              </a:extLst>
            </p:cNvPr>
            <p:cNvGrpSpPr/>
            <p:nvPr/>
          </p:nvGrpSpPr>
          <p:grpSpPr>
            <a:xfrm>
              <a:off x="11224072" y="4192705"/>
              <a:ext cx="807124" cy="807124"/>
              <a:chOff x="0" y="0"/>
              <a:chExt cx="812800" cy="812800"/>
            </a:xfrm>
          </p:grpSpPr>
          <p:sp>
            <p:nvSpPr>
              <p:cNvPr id="48" name="Freeform 27">
                <a:extLst>
                  <a:ext uri="{FF2B5EF4-FFF2-40B4-BE49-F238E27FC236}">
                    <a16:creationId xmlns:a16="http://schemas.microsoft.com/office/drawing/2014/main" xmlns="" id="{780F777F-BD1F-AF63-8F84-0D86447CFF6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9" name="TextBox 28">
                <a:extLst>
                  <a:ext uri="{FF2B5EF4-FFF2-40B4-BE49-F238E27FC236}">
                    <a16:creationId xmlns:a16="http://schemas.microsoft.com/office/drawing/2014/main" xmlns="" id="{7994D890-E737-34FF-1F43-62E4EE1E4DC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1" name="TextBox 29">
              <a:extLst>
                <a:ext uri="{FF2B5EF4-FFF2-40B4-BE49-F238E27FC236}">
                  <a16:creationId xmlns:a16="http://schemas.microsoft.com/office/drawing/2014/main" xmlns="" id="{6B6097E4-ECAE-72AE-DE63-44F305B3DF4A}"/>
                </a:ext>
              </a:extLst>
            </p:cNvPr>
            <p:cNvSpPr txBox="1"/>
            <p:nvPr/>
          </p:nvSpPr>
          <p:spPr>
            <a:xfrm>
              <a:off x="11351569" y="439144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42" name="TextBox 30">
              <a:extLst>
                <a:ext uri="{FF2B5EF4-FFF2-40B4-BE49-F238E27FC236}">
                  <a16:creationId xmlns:a16="http://schemas.microsoft.com/office/drawing/2014/main" xmlns="" id="{880790E6-F282-FF09-A42F-C7298B071944}"/>
                </a:ext>
              </a:extLst>
            </p:cNvPr>
            <p:cNvSpPr txBox="1"/>
            <p:nvPr/>
          </p:nvSpPr>
          <p:spPr>
            <a:xfrm>
              <a:off x="12434920" y="4173655"/>
              <a:ext cx="3940483" cy="826174"/>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rPr>
                <a:t>Lorem ipsum dolor sit </a:t>
              </a:r>
              <a:r>
                <a:rPr lang="en-US" sz="1200" dirty="0" err="1">
                  <a:solidFill>
                    <a:srgbClr val="FFFFFF"/>
                  </a:solidFill>
                  <a:latin typeface="Open Sans"/>
                </a:rPr>
                <a:t>amet</a:t>
              </a:r>
              <a:r>
                <a:rPr lang="en-US" sz="1200" dirty="0">
                  <a:solidFill>
                    <a:srgbClr val="FFFFFF"/>
                  </a:solidFill>
                  <a:latin typeface="Open Sans"/>
                </a:rPr>
                <a:t>, </a:t>
              </a:r>
              <a:r>
                <a:rPr lang="en-US" sz="1200" dirty="0" err="1">
                  <a:solidFill>
                    <a:srgbClr val="FFFFFF"/>
                  </a:solidFill>
                  <a:latin typeface="Open Sans"/>
                </a:rPr>
                <a:t>consectetur</a:t>
              </a:r>
              <a:r>
                <a:rPr lang="en-US" sz="1200" dirty="0">
                  <a:solidFill>
                    <a:srgbClr val="FFFFFF"/>
                  </a:solidFill>
                  <a:latin typeface="Open Sans"/>
                </a:rPr>
                <a:t> </a:t>
              </a:r>
              <a:r>
                <a:rPr lang="en-US" sz="1200" dirty="0" err="1">
                  <a:solidFill>
                    <a:srgbClr val="FFFFFF"/>
                  </a:solidFill>
                  <a:latin typeface="Open Sans"/>
                </a:rPr>
                <a:t>adipiscing</a:t>
              </a:r>
              <a:r>
                <a:rPr lang="en-US" sz="1200" dirty="0">
                  <a:solidFill>
                    <a:srgbClr val="FFFFFF"/>
                  </a:solidFill>
                  <a:latin typeface="Open Sans"/>
                </a:rPr>
                <a:t> </a:t>
              </a:r>
              <a:r>
                <a:rPr lang="en-US" sz="1200" dirty="0" err="1">
                  <a:solidFill>
                    <a:srgbClr val="FFFFFF"/>
                  </a:solidFill>
                  <a:latin typeface="Open Sans"/>
                </a:rPr>
                <a:t>elit</a:t>
              </a:r>
              <a:r>
                <a:rPr lang="en-US" sz="1200" dirty="0">
                  <a:solidFill>
                    <a:srgbClr val="FFFFFF"/>
                  </a:solidFill>
                  <a:latin typeface="Open Sans"/>
                </a:rPr>
                <a:t>, sed do </a:t>
              </a:r>
              <a:r>
                <a:rPr lang="en-US" sz="1200" dirty="0" err="1">
                  <a:solidFill>
                    <a:srgbClr val="FFFFFF"/>
                  </a:solidFill>
                  <a:latin typeface="Open Sans"/>
                </a:rPr>
                <a:t>eiusmod</a:t>
              </a:r>
              <a:r>
                <a:rPr lang="en-US" sz="1200" dirty="0">
                  <a:solidFill>
                    <a:srgbClr val="FFFFFF"/>
                  </a:solidFill>
                  <a:latin typeface="Open Sans"/>
                </a:rPr>
                <a:t> </a:t>
              </a:r>
              <a:r>
                <a:rPr lang="en-US" sz="1200" dirty="0" err="1">
                  <a:solidFill>
                    <a:srgbClr val="FFFFFF"/>
                  </a:solidFill>
                  <a:latin typeface="Open Sans"/>
                </a:rPr>
                <a:t>tempor</a:t>
              </a:r>
              <a:r>
                <a:rPr lang="en-US" sz="1200" dirty="0">
                  <a:solidFill>
                    <a:srgbClr val="FFFFFF"/>
                  </a:solidFill>
                  <a:latin typeface="Open Sans"/>
                </a:rPr>
                <a:t> </a:t>
              </a:r>
              <a:r>
                <a:rPr lang="en-US" sz="1200" dirty="0" err="1">
                  <a:solidFill>
                    <a:srgbClr val="FFFFFF"/>
                  </a:solidFill>
                  <a:latin typeface="Open Sans"/>
                </a:rPr>
                <a:t>incididunt</a:t>
              </a:r>
              <a:r>
                <a:rPr lang="en-US" sz="1200" dirty="0">
                  <a:solidFill>
                    <a:srgbClr val="FFFFFF"/>
                  </a:solidFill>
                  <a:latin typeface="Open Sans"/>
                </a:rPr>
                <a:t> </a:t>
              </a:r>
              <a:r>
                <a:rPr lang="en-US" sz="1200" dirty="0" err="1">
                  <a:solidFill>
                    <a:srgbClr val="FFFFFF"/>
                  </a:solidFill>
                  <a:latin typeface="Open Sans"/>
                </a:rPr>
                <a:t>ut</a:t>
              </a:r>
              <a:r>
                <a:rPr lang="en-US" sz="1200" dirty="0">
                  <a:solidFill>
                    <a:srgbClr val="FFFFFF"/>
                  </a:solidFill>
                  <a:latin typeface="Open Sans"/>
                </a:rPr>
                <a:t> labore et dolore magna </a:t>
              </a:r>
              <a:r>
                <a:rPr lang="en-US" sz="1200" dirty="0" err="1">
                  <a:solidFill>
                    <a:srgbClr val="FFFFFF"/>
                  </a:solidFill>
                  <a:latin typeface="Open Sans"/>
                </a:rPr>
                <a:t>aliqua</a:t>
              </a:r>
              <a:r>
                <a:rPr lang="en-US" sz="1200" dirty="0">
                  <a:solidFill>
                    <a:srgbClr val="FFFFFF"/>
                  </a:solidFill>
                  <a:latin typeface="Open Sans"/>
                </a:rPr>
                <a:t>. Ut </a:t>
              </a:r>
              <a:r>
                <a:rPr lang="en-US" sz="1200" dirty="0" err="1">
                  <a:solidFill>
                    <a:srgbClr val="FFFFFF"/>
                  </a:solidFill>
                  <a:latin typeface="Open Sans"/>
                </a:rPr>
                <a:t>enim</a:t>
              </a:r>
              <a:r>
                <a:rPr lang="en-US" sz="1200" dirty="0">
                  <a:solidFill>
                    <a:srgbClr val="FFFFFF"/>
                  </a:solidFill>
                  <a:latin typeface="Open Sans"/>
                </a:rPr>
                <a:t> ad minim </a:t>
              </a:r>
              <a:r>
                <a:rPr lang="en-US" sz="1200" dirty="0" err="1">
                  <a:solidFill>
                    <a:srgbClr val="FFFFFF"/>
                  </a:solidFill>
                  <a:latin typeface="Open Sans"/>
                </a:rPr>
                <a:t>veniam</a:t>
              </a:r>
              <a:r>
                <a:rPr lang="en-US" sz="1200" dirty="0">
                  <a:solidFill>
                    <a:srgbClr val="FFFFFF"/>
                  </a:solidFill>
                  <a:latin typeface="Open Sans"/>
                </a:rPr>
                <a:t>, </a:t>
              </a:r>
              <a:r>
                <a:rPr lang="en-US" sz="1200" dirty="0" err="1">
                  <a:solidFill>
                    <a:srgbClr val="FFFFFF"/>
                  </a:solidFill>
                  <a:latin typeface="Open Sans"/>
                </a:rPr>
                <a:t>quis</a:t>
              </a:r>
              <a:r>
                <a:rPr lang="en-US" sz="1200" dirty="0">
                  <a:solidFill>
                    <a:srgbClr val="FFFFFF"/>
                  </a:solidFill>
                  <a:latin typeface="Open Sans"/>
                </a:rPr>
                <a:t> </a:t>
              </a:r>
              <a:r>
                <a:rPr lang="en-US" sz="1200" dirty="0" err="1">
                  <a:solidFill>
                    <a:srgbClr val="FFFFFF"/>
                  </a:solidFill>
                  <a:latin typeface="Open Sans"/>
                </a:rPr>
                <a:t>nostrud</a:t>
              </a:r>
              <a:r>
                <a:rPr lang="en-US" sz="1200" dirty="0">
                  <a:solidFill>
                    <a:srgbClr val="FFFFFF"/>
                  </a:solidFill>
                  <a:latin typeface="Open Sans"/>
                </a:rPr>
                <a:t> exercitation </a:t>
              </a:r>
              <a:r>
                <a:rPr lang="en-US" sz="1200" dirty="0" err="1">
                  <a:solidFill>
                    <a:srgbClr val="FFFFFF"/>
                  </a:solidFill>
                  <a:latin typeface="Open Sans"/>
                </a:rPr>
                <a:t>ullamco</a:t>
              </a:r>
              <a:r>
                <a:rPr lang="en-US" sz="1200" dirty="0">
                  <a:solidFill>
                    <a:srgbClr val="FFFFFF"/>
                  </a:solidFill>
                  <a:latin typeface="Open Sans"/>
                </a:rPr>
                <a:t> </a:t>
              </a:r>
              <a:r>
                <a:rPr lang="en-US" sz="1200" dirty="0" err="1">
                  <a:solidFill>
                    <a:srgbClr val="FFFFFF"/>
                  </a:solidFill>
                  <a:latin typeface="Open Sans"/>
                </a:rPr>
                <a:t>laboris</a:t>
              </a:r>
              <a:r>
                <a:rPr lang="en-US" sz="1200" dirty="0">
                  <a:solidFill>
                    <a:srgbClr val="FFFFFF"/>
                  </a:solidFill>
                  <a:latin typeface="Open Sans"/>
                </a:rPr>
                <a:t> nisi </a:t>
              </a:r>
            </a:p>
          </p:txBody>
        </p:sp>
        <p:grpSp>
          <p:nvGrpSpPr>
            <p:cNvPr id="43" name="Group 31">
              <a:extLst>
                <a:ext uri="{FF2B5EF4-FFF2-40B4-BE49-F238E27FC236}">
                  <a16:creationId xmlns:a16="http://schemas.microsoft.com/office/drawing/2014/main" xmlns="" id="{76F39D34-8982-24E2-9146-43EC634EDCF0}"/>
                </a:ext>
              </a:extLst>
            </p:cNvPr>
            <p:cNvGrpSpPr/>
            <p:nvPr/>
          </p:nvGrpSpPr>
          <p:grpSpPr>
            <a:xfrm>
              <a:off x="11224072" y="5733254"/>
              <a:ext cx="807124" cy="807124"/>
              <a:chOff x="0" y="0"/>
              <a:chExt cx="812800" cy="812800"/>
            </a:xfrm>
          </p:grpSpPr>
          <p:sp>
            <p:nvSpPr>
              <p:cNvPr id="46" name="Freeform 32">
                <a:extLst>
                  <a:ext uri="{FF2B5EF4-FFF2-40B4-BE49-F238E27FC236}">
                    <a16:creationId xmlns:a16="http://schemas.microsoft.com/office/drawing/2014/main" xmlns="" id="{141ADA76-CFAD-69B4-AB99-354DA87CA04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7" name="TextBox 33">
                <a:extLst>
                  <a:ext uri="{FF2B5EF4-FFF2-40B4-BE49-F238E27FC236}">
                    <a16:creationId xmlns:a16="http://schemas.microsoft.com/office/drawing/2014/main" xmlns="" id="{2F2DA68A-A607-DCC6-B3A6-B00AD093795A}"/>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4">
              <a:extLst>
                <a:ext uri="{FF2B5EF4-FFF2-40B4-BE49-F238E27FC236}">
                  <a16:creationId xmlns:a16="http://schemas.microsoft.com/office/drawing/2014/main" xmlns="" id="{7FC5A2C2-E286-2A7A-E6D9-67A174D0EF15}"/>
                </a:ext>
              </a:extLst>
            </p:cNvPr>
            <p:cNvSpPr txBox="1"/>
            <p:nvPr/>
          </p:nvSpPr>
          <p:spPr>
            <a:xfrm>
              <a:off x="11351569" y="5931998"/>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45" name="TextBox 35">
              <a:extLst>
                <a:ext uri="{FF2B5EF4-FFF2-40B4-BE49-F238E27FC236}">
                  <a16:creationId xmlns:a16="http://schemas.microsoft.com/office/drawing/2014/main" xmlns="" id="{D331C323-7B63-6AD7-44E0-66CECCA7B749}"/>
                </a:ext>
              </a:extLst>
            </p:cNvPr>
            <p:cNvSpPr txBox="1"/>
            <p:nvPr/>
          </p:nvSpPr>
          <p:spPr>
            <a:xfrm>
              <a:off x="12434920" y="5714204"/>
              <a:ext cx="3940483" cy="826174"/>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 laboris nisi </a:t>
              </a:r>
            </a:p>
          </p:txBody>
        </p:sp>
      </p:grpSp>
      <p:grpSp>
        <p:nvGrpSpPr>
          <p:cNvPr id="18" name="Groupe 17">
            <a:extLst>
              <a:ext uri="{FF2B5EF4-FFF2-40B4-BE49-F238E27FC236}">
                <a16:creationId xmlns:a16="http://schemas.microsoft.com/office/drawing/2014/main" xmlns="" id="{5AF65370-8152-20BD-702F-52FB1FCCD067}"/>
              </a:ext>
            </a:extLst>
          </p:cNvPr>
          <p:cNvGrpSpPr/>
          <p:nvPr/>
        </p:nvGrpSpPr>
        <p:grpSpPr>
          <a:xfrm>
            <a:off x="1211845" y="-58802"/>
            <a:ext cx="2624222" cy="1087502"/>
            <a:chOff x="1211845" y="-58802"/>
            <a:chExt cx="2624222" cy="1087502"/>
          </a:xfrm>
        </p:grpSpPr>
        <p:sp>
          <p:nvSpPr>
            <p:cNvPr id="25" name="TextBox 14">
              <a:extLst>
                <a:ext uri="{FF2B5EF4-FFF2-40B4-BE49-F238E27FC236}">
                  <a16:creationId xmlns:a16="http://schemas.microsoft.com/office/drawing/2014/main" xmlns="" id="{1E45AFD2-501D-840A-1F05-FA00071268BF}"/>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38" name="Image 37">
              <a:extLst>
                <a:ext uri="{FF2B5EF4-FFF2-40B4-BE49-F238E27FC236}">
                  <a16:creationId xmlns:a16="http://schemas.microsoft.com/office/drawing/2014/main" xmlns="" id="{658A3433-26D8-205C-AEBD-0B6A001D20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0" y="1649103"/>
            <a:ext cx="3018626" cy="6988794"/>
            <a:chOff x="0" y="0"/>
            <a:chExt cx="4024835" cy="9318392"/>
          </a:xfrm>
        </p:grpSpPr>
        <p:pic>
          <p:nvPicPr>
            <p:cNvPr id="14" name="Picture 14"/>
            <p:cNvPicPr>
              <a:picLocks noChangeAspect="1"/>
            </p:cNvPicPr>
            <p:nvPr/>
          </p:nvPicPr>
          <p:blipFill>
            <a:blip r:embed="rId6"/>
            <a:srcRect l="21205" r="21205"/>
            <a:stretch>
              <a:fillRect/>
            </a:stretch>
          </p:blipFill>
          <p:spPr>
            <a:xfrm>
              <a:off x="0" y="0"/>
              <a:ext cx="4024835" cy="9318392"/>
            </a:xfrm>
            <a:prstGeom prst="rect">
              <a:avLst/>
            </a:prstGeom>
          </p:spPr>
        </p:pic>
      </p:grpSp>
      <p:grpSp>
        <p:nvGrpSpPr>
          <p:cNvPr id="15" name="Group 15"/>
          <p:cNvGrpSpPr/>
          <p:nvPr/>
        </p:nvGrpSpPr>
        <p:grpSpPr>
          <a:xfrm>
            <a:off x="3169728" y="1649103"/>
            <a:ext cx="3018626" cy="6988794"/>
            <a:chOff x="0" y="0"/>
            <a:chExt cx="4024835" cy="9318392"/>
          </a:xfrm>
        </p:grpSpPr>
        <p:pic>
          <p:nvPicPr>
            <p:cNvPr id="16" name="Picture 16"/>
            <p:cNvPicPr>
              <a:picLocks noChangeAspect="1"/>
            </p:cNvPicPr>
            <p:nvPr/>
          </p:nvPicPr>
          <p:blipFill>
            <a:blip r:embed="rId7"/>
            <a:srcRect l="27601" r="14808"/>
            <a:stretch>
              <a:fillRect/>
            </a:stretch>
          </p:blipFill>
          <p:spPr>
            <a:xfrm flipH="1">
              <a:off x="0" y="0"/>
              <a:ext cx="4024835" cy="9318392"/>
            </a:xfrm>
            <a:prstGeom prst="rect">
              <a:avLst/>
            </a:prstGeom>
          </p:spPr>
        </p:pic>
      </p:grpSp>
      <p:grpSp>
        <p:nvGrpSpPr>
          <p:cNvPr id="17" name="Group 17"/>
          <p:cNvGrpSpPr/>
          <p:nvPr/>
        </p:nvGrpSpPr>
        <p:grpSpPr>
          <a:xfrm>
            <a:off x="6339455" y="1649103"/>
            <a:ext cx="3018626" cy="6988794"/>
            <a:chOff x="0" y="0"/>
            <a:chExt cx="4024835" cy="9318392"/>
          </a:xfrm>
        </p:grpSpPr>
        <p:pic>
          <p:nvPicPr>
            <p:cNvPr id="18" name="Picture 18"/>
            <p:cNvPicPr>
              <a:picLocks noChangeAspect="1"/>
            </p:cNvPicPr>
            <p:nvPr/>
          </p:nvPicPr>
          <p:blipFill>
            <a:blip r:embed="rId8"/>
            <a:srcRect l="27175" r="40430"/>
            <a:stretch>
              <a:fillRect/>
            </a:stretch>
          </p:blipFill>
          <p:spPr>
            <a:xfrm flipH="1">
              <a:off x="0" y="0"/>
              <a:ext cx="4024835" cy="9318392"/>
            </a:xfrm>
            <a:prstGeom prst="rect">
              <a:avLst/>
            </a:prstGeom>
          </p:spPr>
        </p:pic>
      </p:grpSp>
      <p:sp>
        <p:nvSpPr>
          <p:cNvPr id="19" name="TextBox 19"/>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Search . . . .</a:t>
            </a:r>
          </a:p>
        </p:txBody>
      </p:sp>
      <p:sp>
        <p:nvSpPr>
          <p:cNvPr id="20" name="TextBox 20"/>
          <p:cNvSpPr txBox="1"/>
          <p:nvPr/>
        </p:nvSpPr>
        <p:spPr>
          <a:xfrm>
            <a:off x="2131463" y="368020"/>
            <a:ext cx="16963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Wardiere Inc.</a:t>
            </a:r>
          </a:p>
        </p:txBody>
      </p:sp>
      <p:sp>
        <p:nvSpPr>
          <p:cNvPr id="21" name="TextBox 21"/>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Contact</a:t>
            </a:r>
          </a:p>
        </p:txBody>
      </p:sp>
      <p:sp>
        <p:nvSpPr>
          <p:cNvPr id="22" name="TextBox 22"/>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About Us</a:t>
            </a:r>
          </a:p>
        </p:txBody>
      </p:sp>
      <p:sp>
        <p:nvSpPr>
          <p:cNvPr id="23" name="TextBox 23"/>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Service</a:t>
            </a:r>
          </a:p>
        </p:txBody>
      </p:sp>
      <p:sp>
        <p:nvSpPr>
          <p:cNvPr id="24" name="TextBox 24"/>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Home</a:t>
            </a:r>
          </a:p>
        </p:txBody>
      </p:sp>
      <p:sp>
        <p:nvSpPr>
          <p:cNvPr id="25" name="TextBox 25"/>
          <p:cNvSpPr txBox="1"/>
          <p:nvPr/>
        </p:nvSpPr>
        <p:spPr>
          <a:xfrm>
            <a:off x="11258177" y="2705100"/>
            <a:ext cx="3804024" cy="950595"/>
          </a:xfrm>
          <a:prstGeom prst="rect">
            <a:avLst/>
          </a:prstGeom>
        </p:spPr>
        <p:txBody>
          <a:bodyPr lIns="0" tIns="0" rIns="0" bIns="0" rtlCol="0" anchor="t">
            <a:spAutoFit/>
          </a:bodyPr>
          <a:lstStyle/>
          <a:p>
            <a:pPr algn="l">
              <a:lnSpc>
                <a:spcPts val="7215"/>
              </a:lnSpc>
            </a:pPr>
            <a:r>
              <a:rPr lang="en-US" sz="6500">
                <a:solidFill>
                  <a:srgbClr val="0CC2E6"/>
                </a:solidFill>
                <a:latin typeface="Bebas Neue Cyrillic"/>
              </a:rPr>
              <a:t>Contact Us</a:t>
            </a:r>
          </a:p>
        </p:txBody>
      </p:sp>
      <p:sp>
        <p:nvSpPr>
          <p:cNvPr id="26" name="Freeform 26"/>
          <p:cNvSpPr/>
          <p:nvPr/>
        </p:nvSpPr>
        <p:spPr>
          <a:xfrm>
            <a:off x="11272768" y="4564947"/>
            <a:ext cx="348414" cy="348414"/>
          </a:xfrm>
          <a:custGeom>
            <a:avLst/>
            <a:gdLst/>
            <a:ahLst/>
            <a:cxnLst/>
            <a:rect l="l" t="t" r="r" b="b"/>
            <a:pathLst>
              <a:path w="348414" h="348414">
                <a:moveTo>
                  <a:pt x="0" y="0"/>
                </a:moveTo>
                <a:lnTo>
                  <a:pt x="348414" y="0"/>
                </a:lnTo>
                <a:lnTo>
                  <a:pt x="348414" y="348415"/>
                </a:lnTo>
                <a:lnTo>
                  <a:pt x="0" y="34841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7" name="TextBox 27"/>
          <p:cNvSpPr txBox="1"/>
          <p:nvPr/>
        </p:nvSpPr>
        <p:spPr>
          <a:xfrm>
            <a:off x="11904602" y="4571172"/>
            <a:ext cx="3464656" cy="302137"/>
          </a:xfrm>
          <a:prstGeom prst="rect">
            <a:avLst/>
          </a:prstGeom>
        </p:spPr>
        <p:txBody>
          <a:bodyPr lIns="0" tIns="0" rIns="0" bIns="0" rtlCol="0" anchor="t">
            <a:spAutoFit/>
          </a:bodyPr>
          <a:lstStyle/>
          <a:p>
            <a:pPr algn="l">
              <a:lnSpc>
                <a:spcPts val="2568"/>
              </a:lnSpc>
              <a:spcBef>
                <a:spcPct val="0"/>
              </a:spcBef>
            </a:pPr>
            <a:r>
              <a:rPr lang="en-US" sz="1834">
                <a:solidFill>
                  <a:srgbClr val="FFFFFF"/>
                </a:solidFill>
                <a:latin typeface="Open Sans"/>
              </a:rPr>
              <a:t>+123-456-7890</a:t>
            </a:r>
          </a:p>
        </p:txBody>
      </p:sp>
      <p:sp>
        <p:nvSpPr>
          <p:cNvPr id="28" name="Freeform 28"/>
          <p:cNvSpPr/>
          <p:nvPr/>
        </p:nvSpPr>
        <p:spPr>
          <a:xfrm>
            <a:off x="11272768" y="5467527"/>
            <a:ext cx="348414" cy="348414"/>
          </a:xfrm>
          <a:custGeom>
            <a:avLst/>
            <a:gdLst/>
            <a:ahLst/>
            <a:cxnLst/>
            <a:rect l="l" t="t" r="r" b="b"/>
            <a:pathLst>
              <a:path w="348414" h="348414">
                <a:moveTo>
                  <a:pt x="0" y="0"/>
                </a:moveTo>
                <a:lnTo>
                  <a:pt x="348414" y="0"/>
                </a:lnTo>
                <a:lnTo>
                  <a:pt x="348414" y="348415"/>
                </a:lnTo>
                <a:lnTo>
                  <a:pt x="0" y="348415"/>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9" name="TextBox 29"/>
          <p:cNvSpPr txBox="1"/>
          <p:nvPr/>
        </p:nvSpPr>
        <p:spPr>
          <a:xfrm>
            <a:off x="11904602" y="5473752"/>
            <a:ext cx="3464656" cy="302137"/>
          </a:xfrm>
          <a:prstGeom prst="rect">
            <a:avLst/>
          </a:prstGeom>
        </p:spPr>
        <p:txBody>
          <a:bodyPr lIns="0" tIns="0" rIns="0" bIns="0" rtlCol="0" anchor="t">
            <a:spAutoFit/>
          </a:bodyPr>
          <a:lstStyle/>
          <a:p>
            <a:pPr algn="l">
              <a:lnSpc>
                <a:spcPts val="2568"/>
              </a:lnSpc>
              <a:spcBef>
                <a:spcPct val="0"/>
              </a:spcBef>
            </a:pPr>
            <a:r>
              <a:rPr lang="en-US" sz="1834">
                <a:solidFill>
                  <a:srgbClr val="FFFFFF"/>
                </a:solidFill>
                <a:latin typeface="Open Sans"/>
              </a:rPr>
              <a:t>www.reallygreatsite.com</a:t>
            </a:r>
          </a:p>
        </p:txBody>
      </p:sp>
      <p:sp>
        <p:nvSpPr>
          <p:cNvPr id="30" name="Freeform 30"/>
          <p:cNvSpPr/>
          <p:nvPr/>
        </p:nvSpPr>
        <p:spPr>
          <a:xfrm>
            <a:off x="11272768" y="6368392"/>
            <a:ext cx="348414" cy="348414"/>
          </a:xfrm>
          <a:custGeom>
            <a:avLst/>
            <a:gdLst/>
            <a:ahLst/>
            <a:cxnLst/>
            <a:rect l="l" t="t" r="r" b="b"/>
            <a:pathLst>
              <a:path w="348414" h="348414">
                <a:moveTo>
                  <a:pt x="0" y="0"/>
                </a:moveTo>
                <a:lnTo>
                  <a:pt x="348414" y="0"/>
                </a:lnTo>
                <a:lnTo>
                  <a:pt x="348414" y="348414"/>
                </a:lnTo>
                <a:lnTo>
                  <a:pt x="0" y="348414"/>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31" name="TextBox 31"/>
          <p:cNvSpPr txBox="1"/>
          <p:nvPr/>
        </p:nvSpPr>
        <p:spPr>
          <a:xfrm>
            <a:off x="11904602" y="6381266"/>
            <a:ext cx="3464656" cy="302137"/>
          </a:xfrm>
          <a:prstGeom prst="rect">
            <a:avLst/>
          </a:prstGeom>
        </p:spPr>
        <p:txBody>
          <a:bodyPr lIns="0" tIns="0" rIns="0" bIns="0" rtlCol="0" anchor="t">
            <a:spAutoFit/>
          </a:bodyPr>
          <a:lstStyle/>
          <a:p>
            <a:pPr algn="l">
              <a:lnSpc>
                <a:spcPts val="2568"/>
              </a:lnSpc>
              <a:spcBef>
                <a:spcPct val="0"/>
              </a:spcBef>
            </a:pPr>
            <a:r>
              <a:rPr lang="en-US" sz="1834">
                <a:solidFill>
                  <a:srgbClr val="FFFFFF"/>
                </a:solidFill>
                <a:latin typeface="Open Sans"/>
              </a:rPr>
              <a:t>hello@reallygreatsite.com</a:t>
            </a:r>
          </a:p>
        </p:txBody>
      </p:sp>
      <p:sp>
        <p:nvSpPr>
          <p:cNvPr id="32" name="Freeform 32"/>
          <p:cNvSpPr/>
          <p:nvPr/>
        </p:nvSpPr>
        <p:spPr>
          <a:xfrm>
            <a:off x="11272768" y="7269256"/>
            <a:ext cx="348414" cy="348414"/>
          </a:xfrm>
          <a:custGeom>
            <a:avLst/>
            <a:gdLst/>
            <a:ahLst/>
            <a:cxnLst/>
            <a:rect l="l" t="t" r="r" b="b"/>
            <a:pathLst>
              <a:path w="348414" h="348414">
                <a:moveTo>
                  <a:pt x="0" y="0"/>
                </a:moveTo>
                <a:lnTo>
                  <a:pt x="348414" y="0"/>
                </a:lnTo>
                <a:lnTo>
                  <a:pt x="348414" y="348415"/>
                </a:lnTo>
                <a:lnTo>
                  <a:pt x="0" y="348415"/>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33" name="TextBox 33"/>
          <p:cNvSpPr txBox="1"/>
          <p:nvPr/>
        </p:nvSpPr>
        <p:spPr>
          <a:xfrm>
            <a:off x="11904602" y="7293099"/>
            <a:ext cx="4699130" cy="302137"/>
          </a:xfrm>
          <a:prstGeom prst="rect">
            <a:avLst/>
          </a:prstGeom>
        </p:spPr>
        <p:txBody>
          <a:bodyPr lIns="0" tIns="0" rIns="0" bIns="0" rtlCol="0" anchor="t">
            <a:spAutoFit/>
          </a:bodyPr>
          <a:lstStyle/>
          <a:p>
            <a:pPr algn="l">
              <a:lnSpc>
                <a:spcPts val="2568"/>
              </a:lnSpc>
              <a:spcBef>
                <a:spcPct val="0"/>
              </a:spcBef>
            </a:pPr>
            <a:r>
              <a:rPr lang="en-US" sz="1834">
                <a:solidFill>
                  <a:srgbClr val="FFFFFF"/>
                </a:solidFill>
                <a:latin typeface="Open Sans"/>
              </a:rPr>
              <a:t>123 Anywhere ST., Any City, ST 12345</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collection </a:t>
            </a:r>
          </a:p>
        </p:txBody>
      </p:sp>
      <p:sp>
        <p:nvSpPr>
          <p:cNvPr id="37" name="TextBox 37"/>
          <p:cNvSpPr txBox="1"/>
          <p:nvPr/>
        </p:nvSpPr>
        <p:spPr>
          <a:xfrm>
            <a:off x="5562591" y="1567360"/>
            <a:ext cx="7010400" cy="923330"/>
          </a:xfrm>
          <a:prstGeom prst="rect">
            <a:avLst/>
          </a:prstGeom>
        </p:spPr>
        <p:txBody>
          <a:bodyPr wrap="square" lIns="0" tIns="0" rIns="0" bIns="0" rtlCol="0" anchor="t">
            <a:spAutoFit/>
          </a:bodyPr>
          <a:lstStyle/>
          <a:p>
            <a:pPr algn="ctr">
              <a:lnSpc>
                <a:spcPts val="7215"/>
              </a:lnSpc>
            </a:pPr>
            <a:r>
              <a:rPr lang="en-US" sz="6500" dirty="0">
                <a:solidFill>
                  <a:srgbClr val="0CC2E6"/>
                </a:solidFill>
                <a:latin typeface="Bebas Neue Cyrillic"/>
              </a:rPr>
              <a:t>Les </a:t>
            </a:r>
            <a:r>
              <a:rPr lang="en-US" sz="6500" dirty="0" err="1">
                <a:solidFill>
                  <a:srgbClr val="0CC2E6"/>
                </a:solidFill>
                <a:latin typeface="Bebas Neue Cyrillic"/>
              </a:rPr>
              <a:t>objets</a:t>
            </a:r>
            <a:r>
              <a:rPr lang="en-US" sz="6500" dirty="0">
                <a:solidFill>
                  <a:srgbClr val="0CC2E6"/>
                </a:solidFill>
                <a:latin typeface="Bebas Neue Cyrillic"/>
              </a:rPr>
              <a:t> à </a:t>
            </a:r>
            <a:r>
              <a:rPr lang="en-US" sz="6500" dirty="0" err="1">
                <a:solidFill>
                  <a:srgbClr val="0CC2E6"/>
                </a:solidFill>
                <a:latin typeface="Bebas Neue Cyrillic"/>
              </a:rPr>
              <a:t>détecter</a:t>
            </a:r>
            <a:r>
              <a:rPr lang="en-US" sz="6500" dirty="0">
                <a:solidFill>
                  <a:srgbClr val="0CC2E6"/>
                </a:solidFill>
                <a:latin typeface="Bebas Neue Cyrillic"/>
              </a:rPr>
              <a:t>:  </a:t>
            </a:r>
          </a:p>
        </p:txBody>
      </p:sp>
      <p:grpSp>
        <p:nvGrpSpPr>
          <p:cNvPr id="39" name="Groupe 38">
            <a:extLst>
              <a:ext uri="{FF2B5EF4-FFF2-40B4-BE49-F238E27FC236}">
                <a16:creationId xmlns:a16="http://schemas.microsoft.com/office/drawing/2014/main" xmlns="" id="{4C05F260-34CB-536D-DDD7-5D5AA95FDE75}"/>
              </a:ext>
            </a:extLst>
          </p:cNvPr>
          <p:cNvGrpSpPr/>
          <p:nvPr/>
        </p:nvGrpSpPr>
        <p:grpSpPr>
          <a:xfrm>
            <a:off x="625413" y="3091173"/>
            <a:ext cx="16385905" cy="4307376"/>
            <a:chOff x="625413" y="3091173"/>
            <a:chExt cx="16385905" cy="4307376"/>
          </a:xfrm>
        </p:grpSpPr>
        <p:grpSp>
          <p:nvGrpSpPr>
            <p:cNvPr id="21" name="Group 21"/>
            <p:cNvGrpSpPr/>
            <p:nvPr/>
          </p:nvGrpSpPr>
          <p:grpSpPr>
            <a:xfrm>
              <a:off x="634879" y="6497974"/>
              <a:ext cx="4505402" cy="900575"/>
              <a:chOff x="0" y="0"/>
              <a:chExt cx="579978" cy="108951"/>
            </a:xfrm>
          </p:grpSpPr>
          <p:sp>
            <p:nvSpPr>
              <p:cNvPr id="22" name="Freeform 22"/>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3" name="TextBox 23"/>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143709" y="6872080"/>
              <a:ext cx="3543086" cy="363241"/>
            </a:xfrm>
            <a:prstGeom prst="rect">
              <a:avLst/>
            </a:prstGeom>
          </p:spPr>
          <p:txBody>
            <a:bodyPr wrap="square" lIns="0" tIns="0" rIns="0" bIns="0" rtlCol="0" anchor="t">
              <a:spAutoFit/>
            </a:bodyPr>
            <a:lstStyle/>
            <a:p>
              <a:pPr algn="ctr">
                <a:lnSpc>
                  <a:spcPts val="2432"/>
                </a:lnSpc>
                <a:spcBef>
                  <a:spcPct val="0"/>
                </a:spcBef>
              </a:pPr>
              <a:r>
                <a:rPr lang="en-US" sz="4000" dirty="0">
                  <a:solidFill>
                    <a:srgbClr val="FFFFFF"/>
                  </a:solidFill>
                  <a:latin typeface="Open Sans Bold"/>
                </a:rPr>
                <a:t>automobiles</a:t>
              </a:r>
            </a:p>
          </p:txBody>
        </p:sp>
        <p:grpSp>
          <p:nvGrpSpPr>
            <p:cNvPr id="38" name="Groupe 37">
              <a:extLst>
                <a:ext uri="{FF2B5EF4-FFF2-40B4-BE49-F238E27FC236}">
                  <a16:creationId xmlns:a16="http://schemas.microsoft.com/office/drawing/2014/main" xmlns="" id="{9AA8CEE7-AC86-2ADE-E086-1D9C089EA19E}"/>
                </a:ext>
              </a:extLst>
            </p:cNvPr>
            <p:cNvGrpSpPr/>
            <p:nvPr/>
          </p:nvGrpSpPr>
          <p:grpSpPr>
            <a:xfrm>
              <a:off x="6511872" y="6476729"/>
              <a:ext cx="4689528" cy="921820"/>
              <a:chOff x="7121228" y="7707199"/>
              <a:chExt cx="4045544" cy="761402"/>
            </a:xfrm>
          </p:grpSpPr>
          <p:grpSp>
            <p:nvGrpSpPr>
              <p:cNvPr id="27" name="Group 27"/>
              <p:cNvGrpSpPr/>
              <p:nvPr/>
            </p:nvGrpSpPr>
            <p:grpSpPr>
              <a:xfrm>
                <a:off x="7121228" y="7707199"/>
                <a:ext cx="4045544" cy="761402"/>
                <a:chOff x="0" y="0"/>
                <a:chExt cx="578888" cy="108951"/>
              </a:xfrm>
            </p:grpSpPr>
            <p:sp>
              <p:nvSpPr>
                <p:cNvPr id="28" name="Freeform 28"/>
                <p:cNvSpPr/>
                <p:nvPr/>
              </p:nvSpPr>
              <p:spPr>
                <a:xfrm>
                  <a:off x="0" y="0"/>
                  <a:ext cx="578889" cy="108951"/>
                </a:xfrm>
                <a:custGeom>
                  <a:avLst/>
                  <a:gdLst/>
                  <a:ahLst/>
                  <a:cxnLst/>
                  <a:rect l="l" t="t" r="r" b="b"/>
                  <a:pathLst>
                    <a:path w="578889" h="108951">
                      <a:moveTo>
                        <a:pt x="0" y="0"/>
                      </a:moveTo>
                      <a:lnTo>
                        <a:pt x="578889" y="0"/>
                      </a:lnTo>
                      <a:lnTo>
                        <a:pt x="578889"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9" name="TextBox 29"/>
                <p:cNvSpPr txBox="1"/>
                <p:nvPr/>
              </p:nvSpPr>
              <p:spPr>
                <a:xfrm>
                  <a:off x="0" y="-38100"/>
                  <a:ext cx="578888" cy="147051"/>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7147725" y="7895415"/>
                <a:ext cx="3733923" cy="288349"/>
              </a:xfrm>
              <a:prstGeom prst="rect">
                <a:avLst/>
              </a:prstGeom>
            </p:spPr>
            <p:txBody>
              <a:bodyPr wrap="square" lIns="0" tIns="0" rIns="0" bIns="0" rtlCol="0" anchor="t">
                <a:spAutoFit/>
              </a:bodyPr>
              <a:lstStyle/>
              <a:p>
                <a:pPr algn="ctr">
                  <a:lnSpc>
                    <a:spcPts val="2432"/>
                  </a:lnSpc>
                  <a:spcBef>
                    <a:spcPct val="0"/>
                  </a:spcBef>
                </a:pPr>
                <a:r>
                  <a:rPr lang="en-US" sz="1737" dirty="0">
                    <a:solidFill>
                      <a:srgbClr val="FFFFFF"/>
                    </a:solidFill>
                    <a:latin typeface="Open Sans Bold"/>
                  </a:rPr>
                  <a:t>Les </a:t>
                </a:r>
                <a:r>
                  <a:rPr lang="en-US" sz="1737" dirty="0" err="1">
                    <a:solidFill>
                      <a:srgbClr val="FFFFFF"/>
                    </a:solidFill>
                    <a:latin typeface="Open Sans Bold"/>
                  </a:rPr>
                  <a:t>personnes</a:t>
                </a:r>
                <a:r>
                  <a:rPr lang="en-US" sz="1737" dirty="0">
                    <a:solidFill>
                      <a:srgbClr val="FFFFFF"/>
                    </a:solidFill>
                    <a:latin typeface="Open Sans Bold"/>
                  </a:rPr>
                  <a:t> et les </a:t>
                </a:r>
                <a:r>
                  <a:rPr lang="en-US" sz="1737" dirty="0" err="1">
                    <a:solidFill>
                      <a:srgbClr val="FFFFFF"/>
                    </a:solidFill>
                    <a:latin typeface="Open Sans Bold"/>
                  </a:rPr>
                  <a:t>animeaux</a:t>
                </a:r>
                <a:endParaRPr lang="en-US" sz="1737" dirty="0">
                  <a:solidFill>
                    <a:srgbClr val="FFFFFF"/>
                  </a:solidFill>
                  <a:latin typeface="Open Sans Bold"/>
                </a:endParaRPr>
              </a:p>
            </p:txBody>
          </p:sp>
        </p:grpSp>
        <p:grpSp>
          <p:nvGrpSpPr>
            <p:cNvPr id="33" name="Group 33"/>
            <p:cNvGrpSpPr/>
            <p:nvPr/>
          </p:nvGrpSpPr>
          <p:grpSpPr>
            <a:xfrm>
              <a:off x="12572991" y="6370886"/>
              <a:ext cx="4438311" cy="1027663"/>
              <a:chOff x="0" y="0"/>
              <a:chExt cx="579978" cy="108951"/>
            </a:xfrm>
          </p:grpSpPr>
          <p:sp>
            <p:nvSpPr>
              <p:cNvPr id="34" name="Freeform 34"/>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35" name="TextBox 35"/>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3107884" y="6801128"/>
              <a:ext cx="3048245" cy="289168"/>
            </a:xfrm>
            <a:prstGeom prst="rect">
              <a:avLst/>
            </a:prstGeom>
          </p:spPr>
          <p:txBody>
            <a:bodyPr lIns="0" tIns="0" rIns="0" bIns="0" rtlCol="0" anchor="t">
              <a:spAutoFit/>
            </a:bodyPr>
            <a:lstStyle/>
            <a:p>
              <a:pPr algn="ctr">
                <a:lnSpc>
                  <a:spcPts val="2432"/>
                </a:lnSpc>
                <a:spcBef>
                  <a:spcPct val="0"/>
                </a:spcBef>
              </a:pPr>
              <a:r>
                <a:rPr lang="en-US" sz="1737" dirty="0">
                  <a:solidFill>
                    <a:srgbClr val="FFFFFF"/>
                  </a:solidFill>
                  <a:latin typeface="Open Sans Bold"/>
                </a:rPr>
                <a:t>BRIGITTE SCHWARTZ</a:t>
              </a:r>
            </a:p>
          </p:txBody>
        </p:sp>
        <p:pic>
          <p:nvPicPr>
            <p:cNvPr id="3074" name="Picture 2">
              <a:extLst>
                <a:ext uri="{FF2B5EF4-FFF2-40B4-BE49-F238E27FC236}">
                  <a16:creationId xmlns:a16="http://schemas.microsoft.com/office/drawing/2014/main" xmlns="" id="{9613291E-0A16-8E4A-BEC6-DCE4A10EF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13" y="3402338"/>
              <a:ext cx="4514852" cy="30901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is may contain: two people riding horses down the road in the desert">
              <a:extLst>
                <a:ext uri="{FF2B5EF4-FFF2-40B4-BE49-F238E27FC236}">
                  <a16:creationId xmlns:a16="http://schemas.microsoft.com/office/drawing/2014/main" xmlns="" id="{14F3DF00-A593-1B65-6404-955CDD9AF4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1856" y="3139731"/>
              <a:ext cx="4645115" cy="332873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is may contain: many different street signs are stacked on top of each other in front of a blue sky">
              <a:extLst>
                <a:ext uri="{FF2B5EF4-FFF2-40B4-BE49-F238E27FC236}">
                  <a16:creationId xmlns:a16="http://schemas.microsoft.com/office/drawing/2014/main" xmlns="" id="{8A1FF9D2-B4A5-86EF-8E78-14053D0DF9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73000" y="3091173"/>
              <a:ext cx="4438318" cy="33287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e 17">
            <a:extLst>
              <a:ext uri="{FF2B5EF4-FFF2-40B4-BE49-F238E27FC236}">
                <a16:creationId xmlns:a16="http://schemas.microsoft.com/office/drawing/2014/main" xmlns="" id="{8850D4B7-5E1A-96C5-CC44-1C891CCFEB38}"/>
              </a:ext>
            </a:extLst>
          </p:cNvPr>
          <p:cNvGrpSpPr/>
          <p:nvPr/>
        </p:nvGrpSpPr>
        <p:grpSpPr>
          <a:xfrm>
            <a:off x="1211845" y="-58802"/>
            <a:ext cx="2624222" cy="1087502"/>
            <a:chOff x="1211845" y="-58802"/>
            <a:chExt cx="2624222" cy="1087502"/>
          </a:xfrm>
        </p:grpSpPr>
        <p:sp>
          <p:nvSpPr>
            <p:cNvPr id="19" name="TextBox 14">
              <a:extLst>
                <a:ext uri="{FF2B5EF4-FFF2-40B4-BE49-F238E27FC236}">
                  <a16:creationId xmlns:a16="http://schemas.microsoft.com/office/drawing/2014/main" xmlns="" id="{DDD57849-75EA-3BD6-5AB5-D5647CF691D8}"/>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0" name="Image 19">
              <a:extLst>
                <a:ext uri="{FF2B5EF4-FFF2-40B4-BE49-F238E27FC236}">
                  <a16:creationId xmlns:a16="http://schemas.microsoft.com/office/drawing/2014/main" xmlns="" id="{BAAF85E9-5B6F-65C6-EED2-AA72E223E3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37835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Search . . . .</a:t>
            </a:r>
          </a:p>
        </p:txBody>
      </p:sp>
      <p:grpSp>
        <p:nvGrpSpPr>
          <p:cNvPr id="19" name="Group 19"/>
          <p:cNvGrpSpPr/>
          <p:nvPr/>
        </p:nvGrpSpPr>
        <p:grpSpPr>
          <a:xfrm>
            <a:off x="14240674" y="1346466"/>
            <a:ext cx="3029395" cy="7911834"/>
            <a:chOff x="0" y="0"/>
            <a:chExt cx="4039193" cy="10549112"/>
          </a:xfrm>
        </p:grpSpPr>
        <p:pic>
          <p:nvPicPr>
            <p:cNvPr id="20" name="Picture 20"/>
            <p:cNvPicPr>
              <a:picLocks noChangeAspect="1"/>
            </p:cNvPicPr>
            <p:nvPr/>
          </p:nvPicPr>
          <p:blipFill>
            <a:blip r:embed="rId4"/>
            <a:srcRect l="49545" r="31391" b="11492"/>
            <a:stretch>
              <a:fillRect/>
            </a:stretch>
          </p:blipFill>
          <p:spPr>
            <a:xfrm>
              <a:off x="0" y="0"/>
              <a:ext cx="4039193" cy="10549112"/>
            </a:xfrm>
            <a:prstGeom prst="rect">
              <a:avLst/>
            </a:prstGeom>
          </p:spPr>
        </p:pic>
      </p:grpSp>
      <p:grpSp>
        <p:nvGrpSpPr>
          <p:cNvPr id="21" name="Group 21"/>
          <p:cNvGrpSpPr/>
          <p:nvPr/>
        </p:nvGrpSpPr>
        <p:grpSpPr>
          <a:xfrm>
            <a:off x="8893564" y="2375166"/>
            <a:ext cx="5102772" cy="7911834"/>
            <a:chOff x="0" y="0"/>
            <a:chExt cx="6803696" cy="10549112"/>
          </a:xfrm>
        </p:grpSpPr>
        <p:pic>
          <p:nvPicPr>
            <p:cNvPr id="22" name="Picture 22"/>
            <p:cNvPicPr>
              <a:picLocks noChangeAspect="1"/>
            </p:cNvPicPr>
            <p:nvPr/>
          </p:nvPicPr>
          <p:blipFill>
            <a:blip r:embed="rId4"/>
            <a:srcRect l="17020" t="11305" r="50801"/>
            <a:stretch>
              <a:fillRect/>
            </a:stretch>
          </p:blipFill>
          <p:spPr>
            <a:xfrm>
              <a:off x="0" y="0"/>
              <a:ext cx="6803696" cy="10549112"/>
            </a:xfrm>
            <a:prstGeom prst="rect">
              <a:avLst/>
            </a:prstGeom>
          </p:spPr>
        </p:pic>
      </p:grpSp>
      <p:sp>
        <p:nvSpPr>
          <p:cNvPr id="23" name="TextBox 23"/>
          <p:cNvSpPr txBox="1"/>
          <p:nvPr/>
        </p:nvSpPr>
        <p:spPr>
          <a:xfrm>
            <a:off x="2131463" y="3134860"/>
            <a:ext cx="5640480" cy="923330"/>
          </a:xfrm>
          <a:prstGeom prst="rect">
            <a:avLst/>
          </a:prstGeom>
        </p:spPr>
        <p:txBody>
          <a:bodyPr wrap="square" lIns="0" tIns="0" rIns="0" bIns="0" rtlCol="0" anchor="t">
            <a:spAutoFit/>
          </a:bodyPr>
          <a:lstStyle/>
          <a:p>
            <a:pPr algn="l">
              <a:lnSpc>
                <a:spcPts val="7215"/>
              </a:lnSpc>
            </a:pPr>
            <a:r>
              <a:rPr lang="en-US" sz="8000" dirty="0" err="1">
                <a:solidFill>
                  <a:srgbClr val="0CC2E6"/>
                </a:solidFill>
                <a:latin typeface="Bebas Neue Cyrillic"/>
              </a:rPr>
              <a:t>Entrainement</a:t>
            </a:r>
            <a:r>
              <a:rPr lang="en-US" sz="8000" dirty="0">
                <a:solidFill>
                  <a:srgbClr val="0CC2E6"/>
                </a:solidFill>
                <a:latin typeface="Bebas Neue Cyrillic"/>
              </a:rPr>
              <a:t> </a:t>
            </a:r>
          </a:p>
        </p:txBody>
      </p:sp>
      <p:sp>
        <p:nvSpPr>
          <p:cNvPr id="24" name="TextBox 24"/>
          <p:cNvSpPr txBox="1"/>
          <p:nvPr/>
        </p:nvSpPr>
        <p:spPr>
          <a:xfrm>
            <a:off x="2177374" y="5133257"/>
            <a:ext cx="4583252" cy="151131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rPr>
              <a:t>Lorem ipsum dolor sit </a:t>
            </a:r>
            <a:r>
              <a:rPr lang="en-US" sz="1200" dirty="0" err="1">
                <a:solidFill>
                  <a:srgbClr val="FFFFFF"/>
                </a:solidFill>
                <a:latin typeface="Open Sans"/>
              </a:rPr>
              <a:t>amet</a:t>
            </a:r>
            <a:r>
              <a:rPr lang="en-US" sz="1200" dirty="0">
                <a:solidFill>
                  <a:srgbClr val="FFFFFF"/>
                </a:solidFill>
                <a:latin typeface="Open Sans"/>
              </a:rPr>
              <a:t>, </a:t>
            </a:r>
            <a:r>
              <a:rPr lang="en-US" sz="1200" dirty="0" err="1">
                <a:solidFill>
                  <a:srgbClr val="FFFFFF"/>
                </a:solidFill>
                <a:latin typeface="Open Sans"/>
              </a:rPr>
              <a:t>consectetur</a:t>
            </a:r>
            <a:r>
              <a:rPr lang="en-US" sz="1200" dirty="0">
                <a:solidFill>
                  <a:srgbClr val="FFFFFF"/>
                </a:solidFill>
                <a:latin typeface="Open Sans"/>
              </a:rPr>
              <a:t> </a:t>
            </a:r>
            <a:r>
              <a:rPr lang="en-US" sz="1200" dirty="0" err="1">
                <a:solidFill>
                  <a:srgbClr val="FFFFFF"/>
                </a:solidFill>
                <a:latin typeface="Open Sans"/>
              </a:rPr>
              <a:t>adipiscing</a:t>
            </a:r>
            <a:r>
              <a:rPr lang="en-US" sz="1200" dirty="0">
                <a:solidFill>
                  <a:srgbClr val="FFFFFF"/>
                </a:solidFill>
                <a:latin typeface="Open Sans"/>
              </a:rPr>
              <a:t> </a:t>
            </a:r>
            <a:r>
              <a:rPr lang="en-US" sz="1200" dirty="0" err="1">
                <a:solidFill>
                  <a:srgbClr val="FFFFFF"/>
                </a:solidFill>
                <a:latin typeface="Open Sans"/>
              </a:rPr>
              <a:t>elit</a:t>
            </a:r>
            <a:r>
              <a:rPr lang="en-US" sz="1200" dirty="0">
                <a:solidFill>
                  <a:srgbClr val="FFFFFF"/>
                </a:solidFill>
                <a:latin typeface="Open Sans"/>
              </a:rPr>
              <a:t>, sed do </a:t>
            </a:r>
            <a:r>
              <a:rPr lang="en-US" sz="1200" dirty="0" err="1">
                <a:solidFill>
                  <a:srgbClr val="FFFFFF"/>
                </a:solidFill>
                <a:latin typeface="Open Sans"/>
              </a:rPr>
              <a:t>eiusmod</a:t>
            </a:r>
            <a:r>
              <a:rPr lang="en-US" sz="1200" dirty="0">
                <a:solidFill>
                  <a:srgbClr val="FFFFFF"/>
                </a:solidFill>
                <a:latin typeface="Open Sans"/>
              </a:rPr>
              <a:t> </a:t>
            </a:r>
            <a:r>
              <a:rPr lang="en-US" sz="1200" dirty="0" err="1">
                <a:solidFill>
                  <a:srgbClr val="FFFFFF"/>
                </a:solidFill>
                <a:latin typeface="Open Sans"/>
              </a:rPr>
              <a:t>tempor</a:t>
            </a:r>
            <a:r>
              <a:rPr lang="en-US" sz="1200" dirty="0">
                <a:solidFill>
                  <a:srgbClr val="FFFFFF"/>
                </a:solidFill>
                <a:latin typeface="Open Sans"/>
              </a:rPr>
              <a:t> </a:t>
            </a:r>
            <a:r>
              <a:rPr lang="en-US" sz="1200" dirty="0" err="1">
                <a:solidFill>
                  <a:srgbClr val="FFFFFF"/>
                </a:solidFill>
                <a:latin typeface="Open Sans"/>
              </a:rPr>
              <a:t>incididunt</a:t>
            </a:r>
            <a:r>
              <a:rPr lang="en-US" sz="1200" dirty="0">
                <a:solidFill>
                  <a:srgbClr val="FFFFFF"/>
                </a:solidFill>
                <a:latin typeface="Open Sans"/>
              </a:rPr>
              <a:t> </a:t>
            </a:r>
            <a:r>
              <a:rPr lang="en-US" sz="1200" dirty="0" err="1">
                <a:solidFill>
                  <a:srgbClr val="FFFFFF"/>
                </a:solidFill>
                <a:latin typeface="Open Sans"/>
              </a:rPr>
              <a:t>ut</a:t>
            </a:r>
            <a:r>
              <a:rPr lang="en-US" sz="1200" dirty="0">
                <a:solidFill>
                  <a:srgbClr val="FFFFFF"/>
                </a:solidFill>
                <a:latin typeface="Open Sans"/>
              </a:rPr>
              <a:t> labore et dolore magna </a:t>
            </a:r>
            <a:r>
              <a:rPr lang="en-US" sz="1200" dirty="0" err="1">
                <a:solidFill>
                  <a:srgbClr val="FFFFFF"/>
                </a:solidFill>
                <a:latin typeface="Open Sans"/>
              </a:rPr>
              <a:t>aliqua</a:t>
            </a:r>
            <a:r>
              <a:rPr lang="en-US" sz="1200" dirty="0">
                <a:solidFill>
                  <a:srgbClr val="FFFFFF"/>
                </a:solidFill>
                <a:latin typeface="Open Sans"/>
              </a:rPr>
              <a:t>. Ut </a:t>
            </a:r>
            <a:r>
              <a:rPr lang="en-US" sz="1200" dirty="0" err="1">
                <a:solidFill>
                  <a:srgbClr val="FFFFFF"/>
                </a:solidFill>
                <a:latin typeface="Open Sans"/>
              </a:rPr>
              <a:t>enim</a:t>
            </a:r>
            <a:r>
              <a:rPr lang="en-US" sz="1200" dirty="0">
                <a:solidFill>
                  <a:srgbClr val="FFFFFF"/>
                </a:solidFill>
                <a:latin typeface="Open Sans"/>
              </a:rPr>
              <a:t> ad minim </a:t>
            </a:r>
            <a:r>
              <a:rPr lang="en-US" sz="1200" dirty="0" err="1">
                <a:solidFill>
                  <a:srgbClr val="FFFFFF"/>
                </a:solidFill>
                <a:latin typeface="Open Sans"/>
              </a:rPr>
              <a:t>veniam</a:t>
            </a:r>
            <a:r>
              <a:rPr lang="en-US" sz="1200" dirty="0">
                <a:solidFill>
                  <a:srgbClr val="FFFFFF"/>
                </a:solidFill>
                <a:latin typeface="Open Sans"/>
              </a:rPr>
              <a:t>, </a:t>
            </a:r>
            <a:r>
              <a:rPr lang="en-US" sz="1200" dirty="0" err="1">
                <a:solidFill>
                  <a:srgbClr val="FFFFFF"/>
                </a:solidFill>
                <a:latin typeface="Open Sans"/>
              </a:rPr>
              <a:t>quis</a:t>
            </a:r>
            <a:r>
              <a:rPr lang="en-US" sz="1200" dirty="0">
                <a:solidFill>
                  <a:srgbClr val="FFFFFF"/>
                </a:solidFill>
                <a:latin typeface="Open Sans"/>
              </a:rPr>
              <a:t> </a:t>
            </a:r>
            <a:r>
              <a:rPr lang="en-US" sz="1200" dirty="0" err="1">
                <a:solidFill>
                  <a:srgbClr val="FFFFFF"/>
                </a:solidFill>
                <a:latin typeface="Open Sans"/>
              </a:rPr>
              <a:t>nostrud</a:t>
            </a:r>
            <a:r>
              <a:rPr lang="en-US" sz="1200" dirty="0">
                <a:solidFill>
                  <a:srgbClr val="FFFFFF"/>
                </a:solidFill>
                <a:latin typeface="Open Sans"/>
              </a:rPr>
              <a:t> exercitation </a:t>
            </a:r>
            <a:r>
              <a:rPr lang="en-US" sz="1200" dirty="0" err="1">
                <a:solidFill>
                  <a:srgbClr val="FFFFFF"/>
                </a:solidFill>
                <a:latin typeface="Open Sans"/>
              </a:rPr>
              <a:t>ullamco</a:t>
            </a:r>
            <a:r>
              <a:rPr lang="en-US" sz="1200" dirty="0">
                <a:solidFill>
                  <a:srgbClr val="FFFFFF"/>
                </a:solidFill>
                <a:latin typeface="Open Sans"/>
              </a:rPr>
              <a:t> </a:t>
            </a:r>
            <a:r>
              <a:rPr lang="en-US" sz="1200" dirty="0" err="1">
                <a:solidFill>
                  <a:srgbClr val="FFFFFF"/>
                </a:solidFill>
                <a:latin typeface="Open Sans"/>
              </a:rPr>
              <a:t>laboris</a:t>
            </a:r>
            <a:r>
              <a:rPr lang="en-US" sz="1200" dirty="0">
                <a:solidFill>
                  <a:srgbClr val="FFFFFF"/>
                </a:solidFill>
                <a:latin typeface="Open Sans"/>
              </a:rPr>
              <a:t> nisi </a:t>
            </a:r>
            <a:r>
              <a:rPr lang="en-US" sz="1200" dirty="0" err="1">
                <a:solidFill>
                  <a:srgbClr val="FFFFFF"/>
                </a:solidFill>
                <a:latin typeface="Open Sans"/>
              </a:rPr>
              <a:t>ut</a:t>
            </a:r>
            <a:r>
              <a:rPr lang="en-US" sz="1200" dirty="0">
                <a:solidFill>
                  <a:srgbClr val="FFFFFF"/>
                </a:solidFill>
                <a:latin typeface="Open Sans"/>
              </a:rPr>
              <a:t> </a:t>
            </a:r>
            <a:r>
              <a:rPr lang="en-US" sz="1200" dirty="0" err="1">
                <a:solidFill>
                  <a:srgbClr val="FFFFFF"/>
                </a:solidFill>
                <a:latin typeface="Open Sans"/>
              </a:rPr>
              <a:t>aliquip</a:t>
            </a:r>
            <a:r>
              <a:rPr lang="en-US" sz="1200" dirty="0">
                <a:solidFill>
                  <a:srgbClr val="FFFFFF"/>
                </a:solidFill>
                <a:latin typeface="Open Sans"/>
              </a:rPr>
              <a:t> ex </a:t>
            </a:r>
            <a:r>
              <a:rPr lang="en-US" sz="1200" dirty="0" err="1">
                <a:solidFill>
                  <a:srgbClr val="FFFFFF"/>
                </a:solidFill>
                <a:latin typeface="Open Sans"/>
              </a:rPr>
              <a:t>ea</a:t>
            </a:r>
            <a:r>
              <a:rPr lang="en-US" sz="1200" dirty="0">
                <a:solidFill>
                  <a:srgbClr val="FFFFFF"/>
                </a:solidFill>
                <a:latin typeface="Open Sans"/>
              </a:rPr>
              <a:t> </a:t>
            </a:r>
            <a:r>
              <a:rPr lang="en-US" sz="1200" dirty="0" err="1">
                <a:solidFill>
                  <a:srgbClr val="FFFFFF"/>
                </a:solidFill>
                <a:latin typeface="Open Sans"/>
              </a:rPr>
              <a:t>commodo</a:t>
            </a:r>
            <a:r>
              <a:rPr lang="en-US" sz="1200" dirty="0">
                <a:solidFill>
                  <a:srgbClr val="FFFFFF"/>
                </a:solidFill>
                <a:latin typeface="Open Sans"/>
              </a:rPr>
              <a:t> </a:t>
            </a:r>
            <a:r>
              <a:rPr lang="en-US" sz="1200" dirty="0" err="1">
                <a:solidFill>
                  <a:srgbClr val="FFFFFF"/>
                </a:solidFill>
                <a:latin typeface="Open Sans"/>
              </a:rPr>
              <a:t>conseqat</a:t>
            </a:r>
            <a:r>
              <a:rPr lang="en-US" sz="1200" dirty="0">
                <a:solidFill>
                  <a:srgbClr val="FFFFFF"/>
                </a:solidFill>
                <a:latin typeface="Open Sans"/>
              </a:rPr>
              <a:t>. Duis </a:t>
            </a:r>
            <a:r>
              <a:rPr lang="en-US" sz="1200" dirty="0" err="1">
                <a:solidFill>
                  <a:srgbClr val="FFFFFF"/>
                </a:solidFill>
                <a:latin typeface="Open Sans"/>
              </a:rPr>
              <a:t>aute</a:t>
            </a:r>
            <a:r>
              <a:rPr lang="en-US" sz="1200" dirty="0">
                <a:solidFill>
                  <a:srgbClr val="FFFFFF"/>
                </a:solidFill>
                <a:latin typeface="Open Sans"/>
              </a:rPr>
              <a:t> </a:t>
            </a:r>
            <a:r>
              <a:rPr lang="en-US" sz="1200" dirty="0" err="1">
                <a:solidFill>
                  <a:srgbClr val="FFFFFF"/>
                </a:solidFill>
                <a:latin typeface="Open Sans"/>
              </a:rPr>
              <a:t>irure</a:t>
            </a:r>
            <a:r>
              <a:rPr lang="en-US" sz="1200" dirty="0">
                <a:solidFill>
                  <a:srgbClr val="FFFFFF"/>
                </a:solidFill>
                <a:latin typeface="Open Sans"/>
              </a:rPr>
              <a:t> dolor in </a:t>
            </a:r>
            <a:r>
              <a:rPr lang="en-US" sz="1200" dirty="0" err="1">
                <a:solidFill>
                  <a:srgbClr val="FFFFFF"/>
                </a:solidFill>
                <a:latin typeface="Open Sans"/>
              </a:rPr>
              <a:t>reprehenderit</a:t>
            </a:r>
            <a:r>
              <a:rPr lang="en-US" sz="1200" dirty="0">
                <a:solidFill>
                  <a:srgbClr val="FFFFFF"/>
                </a:solidFill>
                <a:latin typeface="Open Sans"/>
              </a:rPr>
              <a:t> in </a:t>
            </a:r>
            <a:r>
              <a:rPr lang="en-US" sz="1200" dirty="0" err="1">
                <a:solidFill>
                  <a:srgbClr val="FFFFFF"/>
                </a:solidFill>
                <a:latin typeface="Open Sans"/>
              </a:rPr>
              <a:t>voluptate</a:t>
            </a:r>
            <a:r>
              <a:rPr lang="en-US" sz="1200" dirty="0">
                <a:solidFill>
                  <a:srgbClr val="FFFFFF"/>
                </a:solidFill>
                <a:latin typeface="Open Sans"/>
              </a:rPr>
              <a:t> </a:t>
            </a:r>
            <a:r>
              <a:rPr lang="en-US" sz="1200" dirty="0" err="1">
                <a:solidFill>
                  <a:srgbClr val="FFFFFF"/>
                </a:solidFill>
                <a:latin typeface="Open Sans"/>
              </a:rPr>
              <a:t>velit</a:t>
            </a:r>
            <a:r>
              <a:rPr lang="en-US" sz="1200" dirty="0">
                <a:solidFill>
                  <a:srgbClr val="FFFFFF"/>
                </a:solidFill>
                <a:latin typeface="Open Sans"/>
              </a:rPr>
              <a:t> </a:t>
            </a:r>
            <a:r>
              <a:rPr lang="en-US" sz="1200" dirty="0" err="1">
                <a:solidFill>
                  <a:srgbClr val="FFFFFF"/>
                </a:solidFill>
                <a:latin typeface="Open Sans"/>
              </a:rPr>
              <a:t>esse</a:t>
            </a:r>
            <a:r>
              <a:rPr lang="en-US" sz="1200" dirty="0">
                <a:solidFill>
                  <a:srgbClr val="FFFFFF"/>
                </a:solidFill>
                <a:latin typeface="Open Sans"/>
              </a:rPr>
              <a:t> </a:t>
            </a:r>
            <a:r>
              <a:rPr lang="en-US" sz="1200" dirty="0" err="1">
                <a:solidFill>
                  <a:srgbClr val="FFFFFF"/>
                </a:solidFill>
                <a:latin typeface="Open Sans"/>
              </a:rPr>
              <a:t>cillum</a:t>
            </a:r>
            <a:r>
              <a:rPr lang="en-US" sz="1200" dirty="0">
                <a:solidFill>
                  <a:srgbClr val="FFFFFF"/>
                </a:solidFill>
                <a:latin typeface="Open Sans"/>
              </a:rPr>
              <a:t> dolore </a:t>
            </a:r>
            <a:r>
              <a:rPr lang="en-US" sz="1200" dirty="0" err="1">
                <a:solidFill>
                  <a:srgbClr val="FFFFFF"/>
                </a:solidFill>
                <a:latin typeface="Open Sans"/>
              </a:rPr>
              <a:t>eu</a:t>
            </a:r>
            <a:r>
              <a:rPr lang="en-US" sz="1200" dirty="0">
                <a:solidFill>
                  <a:srgbClr val="FFFFFF"/>
                </a:solidFill>
                <a:latin typeface="Open Sans"/>
              </a:rPr>
              <a:t> </a:t>
            </a:r>
            <a:r>
              <a:rPr lang="en-US" sz="1200" dirty="0" err="1">
                <a:solidFill>
                  <a:srgbClr val="FFFFFF"/>
                </a:solidFill>
                <a:latin typeface="Open Sans"/>
              </a:rPr>
              <a:t>fugiat</a:t>
            </a:r>
            <a:r>
              <a:rPr lang="en-US" sz="1200" dirty="0">
                <a:solidFill>
                  <a:srgbClr val="FFFFFF"/>
                </a:solidFill>
                <a:latin typeface="Open Sans"/>
              </a:rPr>
              <a:t> </a:t>
            </a:r>
            <a:r>
              <a:rPr lang="en-US" sz="1200" dirty="0" err="1">
                <a:solidFill>
                  <a:srgbClr val="FFFFFF"/>
                </a:solidFill>
                <a:latin typeface="Open Sans"/>
              </a:rPr>
              <a:t>nulla</a:t>
            </a:r>
            <a:r>
              <a:rPr lang="en-US" sz="1200" dirty="0">
                <a:solidFill>
                  <a:srgbClr val="FFFFFF"/>
                </a:solidFill>
                <a:latin typeface="Open Sans"/>
              </a:rPr>
              <a:t> </a:t>
            </a:r>
            <a:r>
              <a:rPr lang="en-US" sz="1200" dirty="0" err="1">
                <a:solidFill>
                  <a:srgbClr val="FFFFFF"/>
                </a:solidFill>
                <a:latin typeface="Open Sans"/>
              </a:rPr>
              <a:t>pariatur</a:t>
            </a:r>
            <a:r>
              <a:rPr lang="en-US" sz="1200" dirty="0">
                <a:solidFill>
                  <a:srgbClr val="FFFFFF"/>
                </a:solidFill>
                <a:latin typeface="Open Sans"/>
              </a:rPr>
              <a:t>. </a:t>
            </a:r>
            <a:r>
              <a:rPr lang="en-US" sz="1200" dirty="0" err="1">
                <a:solidFill>
                  <a:srgbClr val="FFFFFF"/>
                </a:solidFill>
                <a:latin typeface="Open Sans"/>
              </a:rPr>
              <a:t>Excepteur</a:t>
            </a:r>
            <a:r>
              <a:rPr lang="en-US" sz="1200" dirty="0">
                <a:solidFill>
                  <a:srgbClr val="FFFFFF"/>
                </a:solidFill>
                <a:latin typeface="Open Sans"/>
              </a:rPr>
              <a:t> </a:t>
            </a:r>
            <a:r>
              <a:rPr lang="en-US" sz="1200" dirty="0" err="1">
                <a:solidFill>
                  <a:srgbClr val="FFFFFF"/>
                </a:solidFill>
                <a:latin typeface="Open Sans"/>
              </a:rPr>
              <a:t>sint</a:t>
            </a:r>
            <a:r>
              <a:rPr lang="en-US" sz="1200" dirty="0">
                <a:solidFill>
                  <a:srgbClr val="FFFFFF"/>
                </a:solidFill>
                <a:latin typeface="Open Sans"/>
              </a:rPr>
              <a:t> </a:t>
            </a:r>
            <a:r>
              <a:rPr lang="en-US" sz="1200" dirty="0" err="1">
                <a:solidFill>
                  <a:srgbClr val="FFFFFF"/>
                </a:solidFill>
                <a:latin typeface="Open Sans"/>
              </a:rPr>
              <a:t>occaecat</a:t>
            </a:r>
            <a:r>
              <a:rPr lang="en-US" sz="1200" dirty="0">
                <a:solidFill>
                  <a:srgbClr val="FFFFFF"/>
                </a:solidFill>
                <a:latin typeface="Open Sans"/>
              </a:rPr>
              <a:t> </a:t>
            </a:r>
            <a:r>
              <a:rPr lang="en-US" sz="1200" dirty="0" err="1">
                <a:solidFill>
                  <a:srgbClr val="FFFFFF"/>
                </a:solidFill>
                <a:latin typeface="Open Sans"/>
              </a:rPr>
              <a:t>cupidatat</a:t>
            </a:r>
            <a:r>
              <a:rPr lang="en-US" sz="1200" dirty="0">
                <a:solidFill>
                  <a:srgbClr val="FFFFFF"/>
                </a:solidFill>
                <a:latin typeface="Open Sans"/>
              </a:rPr>
              <a:t> non </a:t>
            </a:r>
            <a:r>
              <a:rPr lang="en-US" sz="1200" dirty="0" err="1">
                <a:solidFill>
                  <a:srgbClr val="FFFFFF"/>
                </a:solidFill>
                <a:latin typeface="Open Sans"/>
              </a:rPr>
              <a:t>proident</a:t>
            </a:r>
            <a:r>
              <a:rPr lang="en-US" sz="1200" dirty="0">
                <a:solidFill>
                  <a:srgbClr val="FFFFFF"/>
                </a:solidFill>
                <a:latin typeface="Open Sans"/>
              </a:rPr>
              <a:t>, sunt in culpa qui </a:t>
            </a:r>
            <a:r>
              <a:rPr lang="en-US" sz="1200" dirty="0" err="1">
                <a:solidFill>
                  <a:srgbClr val="FFFFFF"/>
                </a:solidFill>
                <a:latin typeface="Open Sans"/>
              </a:rPr>
              <a:t>officia</a:t>
            </a:r>
            <a:r>
              <a:rPr lang="en-US" sz="1200" dirty="0">
                <a:solidFill>
                  <a:srgbClr val="FFFFFF"/>
                </a:solidFill>
                <a:latin typeface="Open Sans"/>
              </a:rPr>
              <a:t> </a:t>
            </a:r>
          </a:p>
        </p:txBody>
      </p:sp>
      <p:grpSp>
        <p:nvGrpSpPr>
          <p:cNvPr id="25" name="Group 25"/>
          <p:cNvGrpSpPr/>
          <p:nvPr/>
        </p:nvGrpSpPr>
        <p:grpSpPr>
          <a:xfrm>
            <a:off x="2177374" y="7271329"/>
            <a:ext cx="1658611" cy="525162"/>
            <a:chOff x="0" y="0"/>
            <a:chExt cx="344099" cy="108951"/>
          </a:xfrm>
        </p:grpSpPr>
        <p:sp>
          <p:nvSpPr>
            <p:cNvPr id="26" name="Freeform 26"/>
            <p:cNvSpPr/>
            <p:nvPr/>
          </p:nvSpPr>
          <p:spPr>
            <a:xfrm>
              <a:off x="0" y="0"/>
              <a:ext cx="344099" cy="108951"/>
            </a:xfrm>
            <a:custGeom>
              <a:avLst/>
              <a:gdLst/>
              <a:ahLst/>
              <a:cxnLst/>
              <a:rect l="l" t="t" r="r" b="b"/>
              <a:pathLst>
                <a:path w="344099" h="108951">
                  <a:moveTo>
                    <a:pt x="0" y="0"/>
                  </a:moveTo>
                  <a:lnTo>
                    <a:pt x="344099" y="0"/>
                  </a:lnTo>
                  <a:lnTo>
                    <a:pt x="344099"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7" name="TextBox 27"/>
            <p:cNvSpPr txBox="1"/>
            <p:nvPr/>
          </p:nvSpPr>
          <p:spPr>
            <a:xfrm>
              <a:off x="0" y="-38100"/>
              <a:ext cx="344099" cy="147051"/>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2238011" y="7424991"/>
            <a:ext cx="1537336" cy="198011"/>
          </a:xfrm>
          <a:prstGeom prst="rect">
            <a:avLst/>
          </a:prstGeom>
        </p:spPr>
        <p:txBody>
          <a:bodyPr lIns="0" tIns="0" rIns="0" bIns="0" rtlCol="0" anchor="t">
            <a:spAutoFit/>
          </a:bodyPr>
          <a:lstStyle/>
          <a:p>
            <a:pPr algn="ctr">
              <a:lnSpc>
                <a:spcPts val="1677"/>
              </a:lnSpc>
              <a:spcBef>
                <a:spcPct val="0"/>
              </a:spcBef>
            </a:pPr>
            <a:r>
              <a:rPr lang="en-US" sz="1198">
                <a:solidFill>
                  <a:srgbClr val="FFFFFF"/>
                </a:solidFill>
                <a:latin typeface="Open Sans Bold"/>
              </a:rPr>
              <a:t>Learn More</a:t>
            </a:r>
          </a:p>
        </p:txBody>
      </p:sp>
      <p:grpSp>
        <p:nvGrpSpPr>
          <p:cNvPr id="15" name="Groupe 14">
            <a:extLst>
              <a:ext uri="{FF2B5EF4-FFF2-40B4-BE49-F238E27FC236}">
                <a16:creationId xmlns:a16="http://schemas.microsoft.com/office/drawing/2014/main" xmlns="" id="{2E1A7C28-7FB8-65BE-D3E8-77E9432451CC}"/>
              </a:ext>
            </a:extLst>
          </p:cNvPr>
          <p:cNvGrpSpPr/>
          <p:nvPr/>
        </p:nvGrpSpPr>
        <p:grpSpPr>
          <a:xfrm>
            <a:off x="1211845" y="-58802"/>
            <a:ext cx="2624222" cy="1087502"/>
            <a:chOff x="1211845" y="-58802"/>
            <a:chExt cx="2624222" cy="1087502"/>
          </a:xfrm>
        </p:grpSpPr>
        <p:sp>
          <p:nvSpPr>
            <p:cNvPr id="16" name="TextBox 14">
              <a:extLst>
                <a:ext uri="{FF2B5EF4-FFF2-40B4-BE49-F238E27FC236}">
                  <a16:creationId xmlns:a16="http://schemas.microsoft.com/office/drawing/2014/main" xmlns="" id="{06C0D99D-EDE6-92A6-C73F-3681C2F13632}"/>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17" name="Image 16">
              <a:extLst>
                <a:ext uri="{FF2B5EF4-FFF2-40B4-BE49-F238E27FC236}">
                  <a16:creationId xmlns:a16="http://schemas.microsoft.com/office/drawing/2014/main" xmlns="" id="{D395265E-A391-7140-E927-43EAA3632E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164019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Search . . . .</a:t>
            </a:r>
          </a:p>
        </p:txBody>
      </p:sp>
      <p:sp>
        <p:nvSpPr>
          <p:cNvPr id="15" name="TextBox 15"/>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Contact</a:t>
            </a:r>
          </a:p>
        </p:txBody>
      </p:sp>
      <p:sp>
        <p:nvSpPr>
          <p:cNvPr id="16" name="TextBox 16"/>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About Us</a:t>
            </a:r>
          </a:p>
        </p:txBody>
      </p:sp>
      <p:sp>
        <p:nvSpPr>
          <p:cNvPr id="17" name="TextBox 17"/>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Service</a:t>
            </a:r>
          </a:p>
        </p:txBody>
      </p:sp>
      <p:sp>
        <p:nvSpPr>
          <p:cNvPr id="18" name="TextBox 18"/>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Home</a:t>
            </a:r>
          </a:p>
        </p:txBody>
      </p:sp>
      <p:grpSp>
        <p:nvGrpSpPr>
          <p:cNvPr id="19" name="Group 19"/>
          <p:cNvGrpSpPr/>
          <p:nvPr/>
        </p:nvGrpSpPr>
        <p:grpSpPr>
          <a:xfrm>
            <a:off x="1023703" y="1473717"/>
            <a:ext cx="5103882" cy="8229600"/>
            <a:chOff x="0" y="0"/>
            <a:chExt cx="6805175" cy="10972800"/>
          </a:xfrm>
        </p:grpSpPr>
        <p:pic>
          <p:nvPicPr>
            <p:cNvPr id="20" name="Picture 20"/>
            <p:cNvPicPr>
              <a:picLocks noChangeAspect="1"/>
            </p:cNvPicPr>
            <p:nvPr/>
          </p:nvPicPr>
          <p:blipFill>
            <a:blip r:embed="rId4"/>
            <a:srcRect l="6913"/>
            <a:stretch>
              <a:fillRect/>
            </a:stretch>
          </p:blipFill>
          <p:spPr>
            <a:xfrm>
              <a:off x="0" y="0"/>
              <a:ext cx="6805175" cy="10972800"/>
            </a:xfrm>
            <a:prstGeom prst="rect">
              <a:avLst/>
            </a:prstGeom>
          </p:spPr>
        </p:pic>
      </p:grpSp>
      <p:sp>
        <p:nvSpPr>
          <p:cNvPr id="21" name="TextBox 21"/>
          <p:cNvSpPr txBox="1"/>
          <p:nvPr/>
        </p:nvSpPr>
        <p:spPr>
          <a:xfrm>
            <a:off x="7817854" y="2488088"/>
            <a:ext cx="3804024" cy="950595"/>
          </a:xfrm>
          <a:prstGeom prst="rect">
            <a:avLst/>
          </a:prstGeom>
        </p:spPr>
        <p:txBody>
          <a:bodyPr lIns="0" tIns="0" rIns="0" bIns="0" rtlCol="0" anchor="t">
            <a:spAutoFit/>
          </a:bodyPr>
          <a:lstStyle/>
          <a:p>
            <a:pPr algn="l">
              <a:lnSpc>
                <a:spcPts val="7215"/>
              </a:lnSpc>
            </a:pPr>
            <a:r>
              <a:rPr lang="en-US" sz="6500">
                <a:solidFill>
                  <a:srgbClr val="0CC2E6"/>
                </a:solidFill>
                <a:latin typeface="Bebas Neue Cyrillic"/>
              </a:rPr>
              <a:t>Our Vision</a:t>
            </a:r>
          </a:p>
        </p:txBody>
      </p:sp>
      <p:grpSp>
        <p:nvGrpSpPr>
          <p:cNvPr id="22" name="Group 22"/>
          <p:cNvGrpSpPr/>
          <p:nvPr/>
        </p:nvGrpSpPr>
        <p:grpSpPr>
          <a:xfrm>
            <a:off x="7817854" y="4362590"/>
            <a:ext cx="807124" cy="807124"/>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7945350" y="4561333"/>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26" name="TextBox 26"/>
          <p:cNvSpPr txBox="1"/>
          <p:nvPr/>
        </p:nvSpPr>
        <p:spPr>
          <a:xfrm>
            <a:off x="9028702" y="4343540"/>
            <a:ext cx="2593176" cy="1244977"/>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rPr>
              <a:t>Lorem ipsum dolor sit </a:t>
            </a:r>
            <a:r>
              <a:rPr lang="en-US" sz="1200" dirty="0" err="1">
                <a:solidFill>
                  <a:srgbClr val="FFFFFF"/>
                </a:solidFill>
                <a:latin typeface="Open Sans"/>
              </a:rPr>
              <a:t>amet</a:t>
            </a:r>
            <a:r>
              <a:rPr lang="en-US" sz="1200" dirty="0">
                <a:solidFill>
                  <a:srgbClr val="FFFFFF"/>
                </a:solidFill>
                <a:latin typeface="Open Sans"/>
              </a:rPr>
              <a:t>, </a:t>
            </a:r>
            <a:r>
              <a:rPr lang="en-US" sz="1200" dirty="0" err="1">
                <a:solidFill>
                  <a:srgbClr val="FFFFFF"/>
                </a:solidFill>
                <a:latin typeface="Open Sans"/>
              </a:rPr>
              <a:t>consectetur</a:t>
            </a:r>
            <a:r>
              <a:rPr lang="en-US" sz="1200" dirty="0">
                <a:solidFill>
                  <a:srgbClr val="FFFFFF"/>
                </a:solidFill>
                <a:latin typeface="Open Sans"/>
              </a:rPr>
              <a:t> </a:t>
            </a:r>
            <a:r>
              <a:rPr lang="en-US" sz="1200" dirty="0" err="1">
                <a:solidFill>
                  <a:srgbClr val="FFFFFF"/>
                </a:solidFill>
                <a:latin typeface="Open Sans"/>
              </a:rPr>
              <a:t>adipiscing</a:t>
            </a:r>
            <a:r>
              <a:rPr lang="en-US" sz="1200" dirty="0">
                <a:solidFill>
                  <a:srgbClr val="FFFFFF"/>
                </a:solidFill>
                <a:latin typeface="Open Sans"/>
              </a:rPr>
              <a:t> </a:t>
            </a:r>
            <a:r>
              <a:rPr lang="en-US" sz="1200" dirty="0" err="1">
                <a:solidFill>
                  <a:srgbClr val="FFFFFF"/>
                </a:solidFill>
                <a:latin typeface="Open Sans"/>
              </a:rPr>
              <a:t>elit</a:t>
            </a:r>
            <a:r>
              <a:rPr lang="en-US" sz="1200" dirty="0">
                <a:solidFill>
                  <a:srgbClr val="FFFFFF"/>
                </a:solidFill>
                <a:latin typeface="Open Sans"/>
              </a:rPr>
              <a:t>, sed do </a:t>
            </a:r>
            <a:r>
              <a:rPr lang="en-US" sz="1200" dirty="0" err="1">
                <a:solidFill>
                  <a:srgbClr val="FFFFFF"/>
                </a:solidFill>
                <a:latin typeface="Open Sans"/>
              </a:rPr>
              <a:t>eiusmod</a:t>
            </a:r>
            <a:r>
              <a:rPr lang="en-US" sz="1200" dirty="0">
                <a:solidFill>
                  <a:srgbClr val="FFFFFF"/>
                </a:solidFill>
                <a:latin typeface="Open Sans"/>
              </a:rPr>
              <a:t> </a:t>
            </a:r>
            <a:r>
              <a:rPr lang="en-US" sz="1200" dirty="0" err="1">
                <a:solidFill>
                  <a:srgbClr val="FFFFFF"/>
                </a:solidFill>
                <a:latin typeface="Open Sans"/>
              </a:rPr>
              <a:t>tempor</a:t>
            </a:r>
            <a:r>
              <a:rPr lang="en-US" sz="1200" dirty="0">
                <a:solidFill>
                  <a:srgbClr val="FFFFFF"/>
                </a:solidFill>
                <a:latin typeface="Open Sans"/>
              </a:rPr>
              <a:t> </a:t>
            </a:r>
            <a:r>
              <a:rPr lang="en-US" sz="1200" dirty="0" err="1">
                <a:solidFill>
                  <a:srgbClr val="FFFFFF"/>
                </a:solidFill>
                <a:latin typeface="Open Sans"/>
              </a:rPr>
              <a:t>incididunt</a:t>
            </a:r>
            <a:r>
              <a:rPr lang="en-US" sz="1200" dirty="0">
                <a:solidFill>
                  <a:srgbClr val="FFFFFF"/>
                </a:solidFill>
                <a:latin typeface="Open Sans"/>
              </a:rPr>
              <a:t> </a:t>
            </a:r>
            <a:r>
              <a:rPr lang="en-US" sz="1200" dirty="0" err="1">
                <a:solidFill>
                  <a:srgbClr val="FFFFFF"/>
                </a:solidFill>
                <a:latin typeface="Open Sans"/>
              </a:rPr>
              <a:t>ut</a:t>
            </a:r>
            <a:r>
              <a:rPr lang="en-US" sz="1200" dirty="0">
                <a:solidFill>
                  <a:srgbClr val="FFFFFF"/>
                </a:solidFill>
                <a:latin typeface="Open Sans"/>
              </a:rPr>
              <a:t> labore et dolore magna </a:t>
            </a:r>
            <a:r>
              <a:rPr lang="en-US" sz="1200" dirty="0" err="1">
                <a:solidFill>
                  <a:srgbClr val="FFFFFF"/>
                </a:solidFill>
                <a:latin typeface="Open Sans"/>
              </a:rPr>
              <a:t>aliqua</a:t>
            </a:r>
            <a:r>
              <a:rPr lang="en-US" sz="1200" dirty="0">
                <a:solidFill>
                  <a:srgbClr val="FFFFFF"/>
                </a:solidFill>
                <a:latin typeface="Open Sans"/>
              </a:rPr>
              <a:t>. Ut </a:t>
            </a:r>
            <a:r>
              <a:rPr lang="en-US" sz="1200" dirty="0" err="1">
                <a:solidFill>
                  <a:srgbClr val="FFFFFF"/>
                </a:solidFill>
                <a:latin typeface="Open Sans"/>
              </a:rPr>
              <a:t>enim</a:t>
            </a:r>
            <a:r>
              <a:rPr lang="en-US" sz="1200" dirty="0">
                <a:solidFill>
                  <a:srgbClr val="FFFFFF"/>
                </a:solidFill>
                <a:latin typeface="Open Sans"/>
              </a:rPr>
              <a:t> ad minim </a:t>
            </a:r>
            <a:r>
              <a:rPr lang="en-US" sz="1200" dirty="0" err="1">
                <a:solidFill>
                  <a:srgbClr val="FFFFFF"/>
                </a:solidFill>
                <a:latin typeface="Open Sans"/>
              </a:rPr>
              <a:t>veniam</a:t>
            </a:r>
            <a:r>
              <a:rPr lang="en-US" sz="1200" dirty="0">
                <a:solidFill>
                  <a:srgbClr val="FFFFFF"/>
                </a:solidFill>
                <a:latin typeface="Open Sans"/>
              </a:rPr>
              <a:t>, </a:t>
            </a:r>
            <a:r>
              <a:rPr lang="en-US" sz="1200" dirty="0" err="1">
                <a:solidFill>
                  <a:srgbClr val="FFFFFF"/>
                </a:solidFill>
                <a:latin typeface="Open Sans"/>
              </a:rPr>
              <a:t>quis</a:t>
            </a:r>
            <a:r>
              <a:rPr lang="en-US" sz="1200" dirty="0">
                <a:solidFill>
                  <a:srgbClr val="FFFFFF"/>
                </a:solidFill>
                <a:latin typeface="Open Sans"/>
              </a:rPr>
              <a:t> </a:t>
            </a:r>
            <a:r>
              <a:rPr lang="en-US" sz="1200" dirty="0" err="1">
                <a:solidFill>
                  <a:srgbClr val="FFFFFF"/>
                </a:solidFill>
                <a:latin typeface="Open Sans"/>
              </a:rPr>
              <a:t>nostrud</a:t>
            </a:r>
            <a:r>
              <a:rPr lang="en-US" sz="1200" dirty="0">
                <a:solidFill>
                  <a:srgbClr val="FFFFFF"/>
                </a:solidFill>
                <a:latin typeface="Open Sans"/>
              </a:rPr>
              <a:t> exercitation</a:t>
            </a:r>
          </a:p>
        </p:txBody>
      </p:sp>
      <p:grpSp>
        <p:nvGrpSpPr>
          <p:cNvPr id="27" name="Group 27"/>
          <p:cNvGrpSpPr/>
          <p:nvPr/>
        </p:nvGrpSpPr>
        <p:grpSpPr>
          <a:xfrm>
            <a:off x="7817854" y="6611086"/>
            <a:ext cx="807124" cy="807124"/>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7945350" y="680982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31" name="TextBox 31"/>
          <p:cNvSpPr txBox="1"/>
          <p:nvPr/>
        </p:nvSpPr>
        <p:spPr>
          <a:xfrm>
            <a:off x="9028702" y="6592036"/>
            <a:ext cx="2593176" cy="1244977"/>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a:t>
            </a:r>
          </a:p>
        </p:txBody>
      </p:sp>
      <p:grpSp>
        <p:nvGrpSpPr>
          <p:cNvPr id="32" name="Group 32"/>
          <p:cNvGrpSpPr/>
          <p:nvPr/>
        </p:nvGrpSpPr>
        <p:grpSpPr>
          <a:xfrm>
            <a:off x="12590785" y="4362590"/>
            <a:ext cx="807124" cy="807124"/>
            <a:chOff x="0" y="0"/>
            <a:chExt cx="812800" cy="812800"/>
          </a:xfrm>
        </p:grpSpPr>
        <p:sp>
          <p:nvSpPr>
            <p:cNvPr id="33"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34" name="TextBox 3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2718281" y="4561333"/>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36" name="TextBox 36"/>
          <p:cNvSpPr txBox="1"/>
          <p:nvPr/>
        </p:nvSpPr>
        <p:spPr>
          <a:xfrm>
            <a:off x="13801633" y="4343540"/>
            <a:ext cx="2593176" cy="1244977"/>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a:t>
            </a:r>
          </a:p>
        </p:txBody>
      </p:sp>
      <p:grpSp>
        <p:nvGrpSpPr>
          <p:cNvPr id="37" name="Group 37"/>
          <p:cNvGrpSpPr/>
          <p:nvPr/>
        </p:nvGrpSpPr>
        <p:grpSpPr>
          <a:xfrm>
            <a:off x="12590785" y="6611086"/>
            <a:ext cx="807124" cy="807124"/>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39" name="TextBox 3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12718281" y="680982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04</a:t>
            </a:r>
          </a:p>
        </p:txBody>
      </p:sp>
      <p:sp>
        <p:nvSpPr>
          <p:cNvPr id="41" name="TextBox 41"/>
          <p:cNvSpPr txBox="1"/>
          <p:nvPr/>
        </p:nvSpPr>
        <p:spPr>
          <a:xfrm>
            <a:off x="13801633" y="6592036"/>
            <a:ext cx="2593176" cy="1244977"/>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a:t>
            </a:r>
          </a:p>
        </p:txBody>
      </p:sp>
      <p:grpSp>
        <p:nvGrpSpPr>
          <p:cNvPr id="42" name="Groupe 41">
            <a:extLst>
              <a:ext uri="{FF2B5EF4-FFF2-40B4-BE49-F238E27FC236}">
                <a16:creationId xmlns:a16="http://schemas.microsoft.com/office/drawing/2014/main" xmlns="" id="{DCF96F82-1BE3-F13B-F3FE-2390AA181F41}"/>
              </a:ext>
            </a:extLst>
          </p:cNvPr>
          <p:cNvGrpSpPr/>
          <p:nvPr/>
        </p:nvGrpSpPr>
        <p:grpSpPr>
          <a:xfrm>
            <a:off x="1211845" y="-58802"/>
            <a:ext cx="2624222" cy="1087502"/>
            <a:chOff x="1211845" y="-58802"/>
            <a:chExt cx="2624222" cy="1087502"/>
          </a:xfrm>
        </p:grpSpPr>
        <p:sp>
          <p:nvSpPr>
            <p:cNvPr id="43" name="TextBox 14">
              <a:extLst>
                <a:ext uri="{FF2B5EF4-FFF2-40B4-BE49-F238E27FC236}">
                  <a16:creationId xmlns:a16="http://schemas.microsoft.com/office/drawing/2014/main" xmlns="" id="{4B0E2798-3427-B92D-CD60-1EF4981ABA21}"/>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44" name="Image 43">
              <a:extLst>
                <a:ext uri="{FF2B5EF4-FFF2-40B4-BE49-F238E27FC236}">
                  <a16:creationId xmlns:a16="http://schemas.microsoft.com/office/drawing/2014/main" xmlns="" id="{3BFBBDA7-2A98-6FC9-03ED-938229B3BD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Search . . . .</a:t>
            </a:r>
          </a:p>
        </p:txBody>
      </p:sp>
      <p:sp>
        <p:nvSpPr>
          <p:cNvPr id="14" name="TextBox 14"/>
          <p:cNvSpPr txBox="1"/>
          <p:nvPr/>
        </p:nvSpPr>
        <p:spPr>
          <a:xfrm>
            <a:off x="2131463" y="368020"/>
            <a:ext cx="16963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Wardiere Inc.</a:t>
            </a:r>
          </a:p>
        </p:txBody>
      </p:sp>
      <p:sp>
        <p:nvSpPr>
          <p:cNvPr id="15" name="TextBox 15"/>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Contact</a:t>
            </a:r>
          </a:p>
        </p:txBody>
      </p:sp>
      <p:sp>
        <p:nvSpPr>
          <p:cNvPr id="16" name="TextBox 16"/>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About Us</a:t>
            </a:r>
          </a:p>
        </p:txBody>
      </p:sp>
      <p:sp>
        <p:nvSpPr>
          <p:cNvPr id="17" name="TextBox 17"/>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Service</a:t>
            </a:r>
          </a:p>
        </p:txBody>
      </p:sp>
      <p:sp>
        <p:nvSpPr>
          <p:cNvPr id="18" name="TextBox 18"/>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rPr>
              <a:t>Home</a:t>
            </a:r>
          </a:p>
        </p:txBody>
      </p:sp>
      <p:grpSp>
        <p:nvGrpSpPr>
          <p:cNvPr id="19" name="Group 19"/>
          <p:cNvGrpSpPr/>
          <p:nvPr/>
        </p:nvGrpSpPr>
        <p:grpSpPr>
          <a:xfrm>
            <a:off x="2096517" y="3671180"/>
            <a:ext cx="4045544" cy="4045544"/>
            <a:chOff x="0" y="0"/>
            <a:chExt cx="5394058" cy="5394058"/>
          </a:xfrm>
        </p:grpSpPr>
        <p:pic>
          <p:nvPicPr>
            <p:cNvPr id="20" name="Picture 20"/>
            <p:cNvPicPr>
              <a:picLocks noChangeAspect="1"/>
            </p:cNvPicPr>
            <p:nvPr/>
          </p:nvPicPr>
          <p:blipFill>
            <a:blip r:embed="rId6"/>
            <a:srcRect l="9589" r="23785"/>
            <a:stretch>
              <a:fillRect/>
            </a:stretch>
          </p:blipFill>
          <p:spPr>
            <a:xfrm>
              <a:off x="0" y="0"/>
              <a:ext cx="5394058" cy="5394058"/>
            </a:xfrm>
            <a:prstGeom prst="rect">
              <a:avLst/>
            </a:prstGeom>
          </p:spPr>
        </p:pic>
      </p:grpSp>
      <p:grpSp>
        <p:nvGrpSpPr>
          <p:cNvPr id="21" name="Group 21"/>
          <p:cNvGrpSpPr/>
          <p:nvPr/>
        </p:nvGrpSpPr>
        <p:grpSpPr>
          <a:xfrm>
            <a:off x="2096517" y="7707199"/>
            <a:ext cx="4053161" cy="761402"/>
            <a:chOff x="0" y="0"/>
            <a:chExt cx="579978" cy="108951"/>
          </a:xfrm>
        </p:grpSpPr>
        <p:sp>
          <p:nvSpPr>
            <p:cNvPr id="22" name="Freeform 22"/>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3" name="TextBox 23"/>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2598975" y="7929029"/>
            <a:ext cx="3048245" cy="289168"/>
          </a:xfrm>
          <a:prstGeom prst="rect">
            <a:avLst/>
          </a:prstGeom>
        </p:spPr>
        <p:txBody>
          <a:bodyPr lIns="0" tIns="0" rIns="0" bIns="0" rtlCol="0" anchor="t">
            <a:spAutoFit/>
          </a:bodyPr>
          <a:lstStyle/>
          <a:p>
            <a:pPr algn="ctr">
              <a:lnSpc>
                <a:spcPts val="2432"/>
              </a:lnSpc>
              <a:spcBef>
                <a:spcPct val="0"/>
              </a:spcBef>
            </a:pPr>
            <a:r>
              <a:rPr lang="en-US" sz="1737">
                <a:solidFill>
                  <a:srgbClr val="FFFFFF"/>
                </a:solidFill>
                <a:latin typeface="Open Sans Bold"/>
              </a:rPr>
              <a:t>DANI MARTINEZ</a:t>
            </a:r>
          </a:p>
        </p:txBody>
      </p:sp>
      <p:grpSp>
        <p:nvGrpSpPr>
          <p:cNvPr id="25" name="Group 25"/>
          <p:cNvGrpSpPr/>
          <p:nvPr/>
        </p:nvGrpSpPr>
        <p:grpSpPr>
          <a:xfrm>
            <a:off x="7117420" y="3671180"/>
            <a:ext cx="4045544" cy="4045544"/>
            <a:chOff x="0" y="0"/>
            <a:chExt cx="5394058" cy="5394058"/>
          </a:xfrm>
        </p:grpSpPr>
        <p:pic>
          <p:nvPicPr>
            <p:cNvPr id="26" name="Picture 26"/>
            <p:cNvPicPr>
              <a:picLocks noChangeAspect="1"/>
            </p:cNvPicPr>
            <p:nvPr/>
          </p:nvPicPr>
          <p:blipFill>
            <a:blip r:embed="rId7"/>
            <a:srcRect l="33375"/>
            <a:stretch>
              <a:fillRect/>
            </a:stretch>
          </p:blipFill>
          <p:spPr>
            <a:xfrm>
              <a:off x="0" y="0"/>
              <a:ext cx="5394058" cy="5394058"/>
            </a:xfrm>
            <a:prstGeom prst="rect">
              <a:avLst/>
            </a:prstGeom>
          </p:spPr>
        </p:pic>
      </p:grpSp>
      <p:grpSp>
        <p:nvGrpSpPr>
          <p:cNvPr id="27" name="Group 27"/>
          <p:cNvGrpSpPr/>
          <p:nvPr/>
        </p:nvGrpSpPr>
        <p:grpSpPr>
          <a:xfrm>
            <a:off x="7121228" y="7707199"/>
            <a:ext cx="4045544" cy="761402"/>
            <a:chOff x="0" y="0"/>
            <a:chExt cx="578888" cy="108951"/>
          </a:xfrm>
        </p:grpSpPr>
        <p:sp>
          <p:nvSpPr>
            <p:cNvPr id="28" name="Freeform 28"/>
            <p:cNvSpPr/>
            <p:nvPr/>
          </p:nvSpPr>
          <p:spPr>
            <a:xfrm>
              <a:off x="0" y="0"/>
              <a:ext cx="578889" cy="108951"/>
            </a:xfrm>
            <a:custGeom>
              <a:avLst/>
              <a:gdLst/>
              <a:ahLst/>
              <a:cxnLst/>
              <a:rect l="l" t="t" r="r" b="b"/>
              <a:pathLst>
                <a:path w="578889" h="108951">
                  <a:moveTo>
                    <a:pt x="0" y="0"/>
                  </a:moveTo>
                  <a:lnTo>
                    <a:pt x="578889" y="0"/>
                  </a:lnTo>
                  <a:lnTo>
                    <a:pt x="578889"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9" name="TextBox 29"/>
            <p:cNvSpPr txBox="1"/>
            <p:nvPr/>
          </p:nvSpPr>
          <p:spPr>
            <a:xfrm>
              <a:off x="0" y="-38100"/>
              <a:ext cx="578888" cy="147051"/>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7619877" y="7929029"/>
            <a:ext cx="3048245" cy="289168"/>
          </a:xfrm>
          <a:prstGeom prst="rect">
            <a:avLst/>
          </a:prstGeom>
        </p:spPr>
        <p:txBody>
          <a:bodyPr lIns="0" tIns="0" rIns="0" bIns="0" rtlCol="0" anchor="t">
            <a:spAutoFit/>
          </a:bodyPr>
          <a:lstStyle/>
          <a:p>
            <a:pPr algn="ctr">
              <a:lnSpc>
                <a:spcPts val="2432"/>
              </a:lnSpc>
              <a:spcBef>
                <a:spcPct val="0"/>
              </a:spcBef>
            </a:pPr>
            <a:r>
              <a:rPr lang="en-US" sz="1737">
                <a:solidFill>
                  <a:srgbClr val="FFFFFF"/>
                </a:solidFill>
                <a:latin typeface="Open Sans Bold"/>
              </a:rPr>
              <a:t>ALFREDO TORRES</a:t>
            </a:r>
          </a:p>
        </p:txBody>
      </p:sp>
      <p:grpSp>
        <p:nvGrpSpPr>
          <p:cNvPr id="31" name="Group 31"/>
          <p:cNvGrpSpPr/>
          <p:nvPr/>
        </p:nvGrpSpPr>
        <p:grpSpPr>
          <a:xfrm>
            <a:off x="12138322" y="3671180"/>
            <a:ext cx="4045544" cy="4045544"/>
            <a:chOff x="0" y="0"/>
            <a:chExt cx="5394058" cy="5394058"/>
          </a:xfrm>
        </p:grpSpPr>
        <p:pic>
          <p:nvPicPr>
            <p:cNvPr id="32" name="Picture 32"/>
            <p:cNvPicPr>
              <a:picLocks noChangeAspect="1"/>
            </p:cNvPicPr>
            <p:nvPr/>
          </p:nvPicPr>
          <p:blipFill>
            <a:blip r:embed="rId8"/>
            <a:srcRect t="16687" b="16687"/>
            <a:stretch>
              <a:fillRect/>
            </a:stretch>
          </p:blipFill>
          <p:spPr>
            <a:xfrm>
              <a:off x="0" y="0"/>
              <a:ext cx="5394058" cy="5394058"/>
            </a:xfrm>
            <a:prstGeom prst="rect">
              <a:avLst/>
            </a:prstGeom>
          </p:spPr>
        </p:pic>
      </p:grpSp>
      <p:grpSp>
        <p:nvGrpSpPr>
          <p:cNvPr id="33" name="Group 33"/>
          <p:cNvGrpSpPr/>
          <p:nvPr/>
        </p:nvGrpSpPr>
        <p:grpSpPr>
          <a:xfrm>
            <a:off x="12138322" y="7707199"/>
            <a:ext cx="4053161" cy="761402"/>
            <a:chOff x="0" y="0"/>
            <a:chExt cx="579978" cy="108951"/>
          </a:xfrm>
        </p:grpSpPr>
        <p:sp>
          <p:nvSpPr>
            <p:cNvPr id="34" name="Freeform 34"/>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35" name="TextBox 35"/>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2640780" y="7929029"/>
            <a:ext cx="3048245" cy="289168"/>
          </a:xfrm>
          <a:prstGeom prst="rect">
            <a:avLst/>
          </a:prstGeom>
        </p:spPr>
        <p:txBody>
          <a:bodyPr lIns="0" tIns="0" rIns="0" bIns="0" rtlCol="0" anchor="t">
            <a:spAutoFit/>
          </a:bodyPr>
          <a:lstStyle/>
          <a:p>
            <a:pPr algn="ctr">
              <a:lnSpc>
                <a:spcPts val="2432"/>
              </a:lnSpc>
              <a:spcBef>
                <a:spcPct val="0"/>
              </a:spcBef>
            </a:pPr>
            <a:r>
              <a:rPr lang="en-US" sz="1737">
                <a:solidFill>
                  <a:srgbClr val="FFFFFF"/>
                </a:solidFill>
                <a:latin typeface="Open Sans Bold"/>
              </a:rPr>
              <a:t>BRIGITTE SCHWARTZ</a:t>
            </a:r>
          </a:p>
        </p:txBody>
      </p:sp>
      <p:sp>
        <p:nvSpPr>
          <p:cNvPr id="37" name="TextBox 37"/>
          <p:cNvSpPr txBox="1"/>
          <p:nvPr/>
        </p:nvSpPr>
        <p:spPr>
          <a:xfrm>
            <a:off x="5150658" y="1818399"/>
            <a:ext cx="7490122" cy="1846659"/>
          </a:xfrm>
          <a:prstGeom prst="rect">
            <a:avLst/>
          </a:prstGeom>
        </p:spPr>
        <p:txBody>
          <a:bodyPr wrap="square" lIns="0" tIns="0" rIns="0" bIns="0" rtlCol="0" anchor="t">
            <a:spAutoFit/>
          </a:bodyPr>
          <a:lstStyle/>
          <a:p>
            <a:pPr algn="ctr">
              <a:lnSpc>
                <a:spcPts val="7215"/>
              </a:lnSpc>
            </a:pPr>
            <a:r>
              <a:rPr lang="fr-FR" sz="66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Transfert </a:t>
            </a:r>
            <a:r>
              <a:rPr lang="fr-FR" sz="6600"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Learning</a:t>
            </a:r>
            <a:r>
              <a:rPr lang="fr-FR" sz="66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endParaRPr lang="fr-MA" sz="66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ctr">
              <a:lnSpc>
                <a:spcPts val="7215"/>
              </a:lnSpc>
            </a:pPr>
            <a:endParaRPr lang="en-US" sz="6600" dirty="0">
              <a:solidFill>
                <a:srgbClr val="0CC2E6"/>
              </a:solidFill>
              <a:latin typeface="Bebas Neue Cyrillic"/>
            </a:endParaRPr>
          </a:p>
        </p:txBody>
      </p:sp>
    </p:spTree>
    <p:extLst>
      <p:ext uri="{BB962C8B-B14F-4D97-AF65-F5344CB8AC3E}">
        <p14:creationId xmlns:p14="http://schemas.microsoft.com/office/powerpoint/2010/main" val="164962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xmlns="" id="{4619F356-FFAB-B3F1-92DE-546DE6811073}"/>
              </a:ext>
            </a:extLst>
          </p:cNvPr>
          <p:cNvSpPr/>
          <p:nvPr/>
        </p:nvSpPr>
        <p:spPr>
          <a:xfrm flipH="1">
            <a:off x="1297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51" name="Groupe 50">
            <a:extLst>
              <a:ext uri="{FF2B5EF4-FFF2-40B4-BE49-F238E27FC236}">
                <a16:creationId xmlns:a16="http://schemas.microsoft.com/office/drawing/2014/main" xmlns="" id="{7ECC00B4-A7D1-A8B1-68DC-D13B881E4B57}"/>
              </a:ext>
            </a:extLst>
          </p:cNvPr>
          <p:cNvGrpSpPr/>
          <p:nvPr/>
        </p:nvGrpSpPr>
        <p:grpSpPr>
          <a:xfrm>
            <a:off x="814591" y="1732420"/>
            <a:ext cx="16188896" cy="6894163"/>
            <a:chOff x="814591" y="1732420"/>
            <a:chExt cx="16188896" cy="6894163"/>
          </a:xfrm>
        </p:grpSpPr>
        <p:grpSp>
          <p:nvGrpSpPr>
            <p:cNvPr id="8" name="Group 7">
              <a:extLst>
                <a:ext uri="{FF2B5EF4-FFF2-40B4-BE49-F238E27FC236}">
                  <a16:creationId xmlns:a16="http://schemas.microsoft.com/office/drawing/2014/main" xmlns="" id="{90C3A440-8BAA-4B74-A497-054C1732D0A8}"/>
                </a:ext>
              </a:extLst>
            </p:cNvPr>
            <p:cNvGrpSpPr/>
            <p:nvPr/>
          </p:nvGrpSpPr>
          <p:grpSpPr>
            <a:xfrm>
              <a:off x="1440314" y="1732420"/>
              <a:ext cx="2496914" cy="2850188"/>
              <a:chOff x="960209" y="1154946"/>
              <a:chExt cx="1664609" cy="1900125"/>
            </a:xfrm>
          </p:grpSpPr>
          <p:sp>
            <p:nvSpPr>
              <p:cNvPr id="11" name="Freeform: Shape 10">
                <a:extLst>
                  <a:ext uri="{FF2B5EF4-FFF2-40B4-BE49-F238E27FC236}">
                    <a16:creationId xmlns:a16="http://schemas.microsoft.com/office/drawing/2014/main" xmlns="" id="{F8C71771-D36E-40C0-AB0C-EB553204B17F}"/>
                  </a:ext>
                </a:extLst>
              </p:cNvPr>
              <p:cNvSpPr/>
              <p:nvPr/>
            </p:nvSpPr>
            <p:spPr>
              <a:xfrm>
                <a:off x="960209" y="1414587"/>
                <a:ext cx="1664609" cy="1640484"/>
              </a:xfrm>
              <a:custGeom>
                <a:avLst/>
                <a:gdLst>
                  <a:gd name="connsiteX0" fmla="*/ 500744 w 1001488"/>
                  <a:gd name="connsiteY0" fmla="*/ 0 h 986973"/>
                  <a:gd name="connsiteX1" fmla="*/ 981571 w 1001488"/>
                  <a:gd name="connsiteY1" fmla="*/ 121750 h 986973"/>
                  <a:gd name="connsiteX2" fmla="*/ 1001488 w 1001488"/>
                  <a:gd name="connsiteY2" fmla="*/ 133850 h 986973"/>
                  <a:gd name="connsiteX3" fmla="*/ 1001487 w 1001488"/>
                  <a:gd name="connsiteY3" fmla="*/ 486229 h 986973"/>
                  <a:gd name="connsiteX4" fmla="*/ 500743 w 1001488"/>
                  <a:gd name="connsiteY4" fmla="*/ 986973 h 986973"/>
                  <a:gd name="connsiteX5" fmla="*/ 500744 w 1001488"/>
                  <a:gd name="connsiteY5" fmla="*/ 986972 h 986973"/>
                  <a:gd name="connsiteX6" fmla="*/ 0 w 1001488"/>
                  <a:gd name="connsiteY6" fmla="*/ 486228 h 986973"/>
                  <a:gd name="connsiteX7" fmla="*/ 0 w 1001488"/>
                  <a:gd name="connsiteY7" fmla="*/ 133850 h 986973"/>
                  <a:gd name="connsiteX8" fmla="*/ 19917 w 1001488"/>
                  <a:gd name="connsiteY8" fmla="*/ 121750 h 986973"/>
                  <a:gd name="connsiteX9" fmla="*/ 500744 w 1001488"/>
                  <a:gd name="connsiteY9" fmla="*/ 0 h 98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1488" h="986973">
                    <a:moveTo>
                      <a:pt x="500744" y="0"/>
                    </a:moveTo>
                    <a:cubicBezTo>
                      <a:pt x="674842" y="0"/>
                      <a:pt x="838639" y="44105"/>
                      <a:pt x="981571" y="121750"/>
                    </a:cubicBezTo>
                    <a:lnTo>
                      <a:pt x="1001488" y="133850"/>
                    </a:lnTo>
                    <a:lnTo>
                      <a:pt x="1001487" y="486229"/>
                    </a:lnTo>
                    <a:cubicBezTo>
                      <a:pt x="1001487" y="762782"/>
                      <a:pt x="777296" y="986973"/>
                      <a:pt x="500743" y="986973"/>
                    </a:cubicBezTo>
                    <a:lnTo>
                      <a:pt x="500744" y="986972"/>
                    </a:lnTo>
                    <a:cubicBezTo>
                      <a:pt x="224191" y="986972"/>
                      <a:pt x="0" y="762781"/>
                      <a:pt x="0" y="486228"/>
                    </a:cubicBezTo>
                    <a:lnTo>
                      <a:pt x="0" y="133850"/>
                    </a:lnTo>
                    <a:lnTo>
                      <a:pt x="19917" y="121750"/>
                    </a:lnTo>
                    <a:cubicBezTo>
                      <a:pt x="162850" y="44105"/>
                      <a:pt x="326646" y="0"/>
                      <a:pt x="500744" y="0"/>
                    </a:cubicBezTo>
                    <a:close/>
                  </a:path>
                </a:pathLst>
              </a:custGeom>
              <a:solidFill>
                <a:srgbClr val="266EFF"/>
              </a:solidFill>
              <a:ln>
                <a:gradFill flip="none" rotWithShape="1">
                  <a:gsLst>
                    <a:gs pos="0">
                      <a:srgbClr val="266EFF">
                        <a:alpha val="49000"/>
                      </a:srgbClr>
                    </a:gs>
                    <a:gs pos="100000">
                      <a:schemeClr val="bg1">
                        <a:alpha val="18000"/>
                      </a:schemeClr>
                    </a:gs>
                  </a:gsLst>
                  <a:lin ang="18900000" scaled="1"/>
                  <a:tileRect/>
                </a:gradFill>
              </a:ln>
              <a:effectLst>
                <a:softEdge rad="342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nvGrpSpPr>
              <p:cNvPr id="3" name="Group 2">
                <a:extLst>
                  <a:ext uri="{FF2B5EF4-FFF2-40B4-BE49-F238E27FC236}">
                    <a16:creationId xmlns:a16="http://schemas.microsoft.com/office/drawing/2014/main" xmlns="" id="{AA8E4D93-0FF5-4A7F-A370-86E9CF447604}"/>
                  </a:ext>
                </a:extLst>
              </p:cNvPr>
              <p:cNvGrpSpPr/>
              <p:nvPr/>
            </p:nvGrpSpPr>
            <p:grpSpPr>
              <a:xfrm>
                <a:off x="1297210" y="1154946"/>
                <a:ext cx="1001488" cy="851652"/>
                <a:chOff x="1343704" y="1154946"/>
                <a:chExt cx="1001488" cy="851652"/>
              </a:xfrm>
            </p:grpSpPr>
            <p:sp>
              <p:nvSpPr>
                <p:cNvPr id="14" name="Freeform: Shape 13">
                  <a:extLst>
                    <a:ext uri="{FF2B5EF4-FFF2-40B4-BE49-F238E27FC236}">
                      <a16:creationId xmlns:a16="http://schemas.microsoft.com/office/drawing/2014/main" xmlns="" id="{9DD4E18A-A435-47E7-91A3-BFF9F1EBC78B}"/>
                    </a:ext>
                  </a:extLst>
                </p:cNvPr>
                <p:cNvSpPr/>
                <p:nvPr/>
              </p:nvSpPr>
              <p:spPr>
                <a:xfrm>
                  <a:off x="1343704" y="1154946"/>
                  <a:ext cx="1001488" cy="851652"/>
                </a:xfrm>
                <a:custGeom>
                  <a:avLst/>
                  <a:gdLst>
                    <a:gd name="connsiteX0" fmla="*/ 500744 w 1001488"/>
                    <a:gd name="connsiteY0" fmla="*/ 0 h 851652"/>
                    <a:gd name="connsiteX1" fmla="*/ 1001488 w 1001488"/>
                    <a:gd name="connsiteY1" fmla="*/ 500744 h 851652"/>
                    <a:gd name="connsiteX2" fmla="*/ 1001488 w 1001488"/>
                    <a:gd name="connsiteY2" fmla="*/ 851652 h 851652"/>
                    <a:gd name="connsiteX3" fmla="*/ 893392 w 1001488"/>
                    <a:gd name="connsiteY3" fmla="*/ 792979 h 851652"/>
                    <a:gd name="connsiteX4" fmla="*/ 500744 w 1001488"/>
                    <a:gd name="connsiteY4" fmla="*/ 713707 h 851652"/>
                    <a:gd name="connsiteX5" fmla="*/ 108096 w 1001488"/>
                    <a:gd name="connsiteY5" fmla="*/ 792979 h 851652"/>
                    <a:gd name="connsiteX6" fmla="*/ 0 w 1001488"/>
                    <a:gd name="connsiteY6" fmla="*/ 851652 h 851652"/>
                    <a:gd name="connsiteX7" fmla="*/ 0 w 1001488"/>
                    <a:gd name="connsiteY7" fmla="*/ 500744 h 851652"/>
                    <a:gd name="connsiteX8" fmla="*/ 500744 w 1001488"/>
                    <a:gd name="connsiteY8" fmla="*/ 0 h 85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488" h="851652">
                      <a:moveTo>
                        <a:pt x="500744" y="0"/>
                      </a:moveTo>
                      <a:cubicBezTo>
                        <a:pt x="777297" y="0"/>
                        <a:pt x="1001488" y="224191"/>
                        <a:pt x="1001488" y="500744"/>
                      </a:cubicBezTo>
                      <a:lnTo>
                        <a:pt x="1001488" y="851652"/>
                      </a:lnTo>
                      <a:lnTo>
                        <a:pt x="893392" y="792979"/>
                      </a:lnTo>
                      <a:cubicBezTo>
                        <a:pt x="772708" y="741934"/>
                        <a:pt x="640023" y="713707"/>
                        <a:pt x="500744" y="713707"/>
                      </a:cubicBezTo>
                      <a:cubicBezTo>
                        <a:pt x="361466" y="713707"/>
                        <a:pt x="228780" y="741934"/>
                        <a:pt x="108096" y="792979"/>
                      </a:cubicBezTo>
                      <a:lnTo>
                        <a:pt x="0" y="851652"/>
                      </a:lnTo>
                      <a:lnTo>
                        <a:pt x="0" y="500744"/>
                      </a:lnTo>
                      <a:cubicBezTo>
                        <a:pt x="0" y="224191"/>
                        <a:pt x="224191" y="0"/>
                        <a:pt x="500744" y="0"/>
                      </a:cubicBezTo>
                      <a:close/>
                    </a:path>
                  </a:pathLst>
                </a:custGeom>
                <a:solidFill>
                  <a:srgbClr val="266EFF"/>
                </a:solidFill>
                <a:ln>
                  <a:gradFill flip="none" rotWithShape="1">
                    <a:gsLst>
                      <a:gs pos="0">
                        <a:srgbClr val="266EFF">
                          <a:alpha val="49000"/>
                        </a:srgbClr>
                      </a:gs>
                      <a:gs pos="100000">
                        <a:schemeClr val="bg1">
                          <a:alpha val="18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8" name="TextBox 27">
                  <a:extLst>
                    <a:ext uri="{FF2B5EF4-FFF2-40B4-BE49-F238E27FC236}">
                      <a16:creationId xmlns:a16="http://schemas.microsoft.com/office/drawing/2014/main" xmlns="" id="{210F768B-6C79-40F4-B6AF-9C2FBED2B22C}"/>
                    </a:ext>
                  </a:extLst>
                </p:cNvPr>
                <p:cNvSpPr txBox="1"/>
                <p:nvPr/>
              </p:nvSpPr>
              <p:spPr>
                <a:xfrm>
                  <a:off x="1416275" y="1288384"/>
                  <a:ext cx="899886" cy="553998"/>
                </a:xfrm>
                <a:prstGeom prst="rect">
                  <a:avLst/>
                </a:prstGeom>
                <a:noFill/>
              </p:spPr>
              <p:txBody>
                <a:bodyPr wrap="square" rtlCol="0">
                  <a:spAutoFit/>
                </a:bodyPr>
                <a:lstStyle/>
                <a:p>
                  <a:pPr algn="ctr"/>
                  <a:r>
                    <a:rPr lang="en-US" sz="4800" dirty="0">
                      <a:solidFill>
                        <a:schemeClr val="bg1"/>
                      </a:solidFill>
                      <a:latin typeface="Oswald" panose="02000503000000000000" pitchFamily="2" charset="0"/>
                      <a:ea typeface="Roboto" panose="02000000000000000000" pitchFamily="2" charset="0"/>
                      <a:cs typeface="Roboto" panose="02000000000000000000" pitchFamily="2" charset="0"/>
                    </a:rPr>
                    <a:t>01</a:t>
                  </a:r>
                </a:p>
              </p:txBody>
            </p:sp>
          </p:grpSp>
        </p:grpSp>
        <p:grpSp>
          <p:nvGrpSpPr>
            <p:cNvPr id="9" name="Group 8">
              <a:extLst>
                <a:ext uri="{FF2B5EF4-FFF2-40B4-BE49-F238E27FC236}">
                  <a16:creationId xmlns:a16="http://schemas.microsoft.com/office/drawing/2014/main" xmlns="" id="{821FDF57-F679-4BF6-AD6E-71F867D577CC}"/>
                </a:ext>
              </a:extLst>
            </p:cNvPr>
            <p:cNvGrpSpPr/>
            <p:nvPr/>
          </p:nvGrpSpPr>
          <p:grpSpPr>
            <a:xfrm>
              <a:off x="5707514" y="1732420"/>
              <a:ext cx="2496914" cy="2850188"/>
              <a:chOff x="3805009" y="1154946"/>
              <a:chExt cx="1664609" cy="1900125"/>
            </a:xfrm>
          </p:grpSpPr>
          <p:sp>
            <p:nvSpPr>
              <p:cNvPr id="15" name="Freeform: Shape 14">
                <a:extLst>
                  <a:ext uri="{FF2B5EF4-FFF2-40B4-BE49-F238E27FC236}">
                    <a16:creationId xmlns:a16="http://schemas.microsoft.com/office/drawing/2014/main" xmlns="" id="{4A605782-C259-41A5-B4D6-972F96E2F040}"/>
                  </a:ext>
                </a:extLst>
              </p:cNvPr>
              <p:cNvSpPr/>
              <p:nvPr/>
            </p:nvSpPr>
            <p:spPr>
              <a:xfrm>
                <a:off x="3805009" y="1414587"/>
                <a:ext cx="1664609" cy="1640484"/>
              </a:xfrm>
              <a:custGeom>
                <a:avLst/>
                <a:gdLst>
                  <a:gd name="connsiteX0" fmla="*/ 500744 w 1001488"/>
                  <a:gd name="connsiteY0" fmla="*/ 0 h 986973"/>
                  <a:gd name="connsiteX1" fmla="*/ 981571 w 1001488"/>
                  <a:gd name="connsiteY1" fmla="*/ 121750 h 986973"/>
                  <a:gd name="connsiteX2" fmla="*/ 1001488 w 1001488"/>
                  <a:gd name="connsiteY2" fmla="*/ 133850 h 986973"/>
                  <a:gd name="connsiteX3" fmla="*/ 1001487 w 1001488"/>
                  <a:gd name="connsiteY3" fmla="*/ 486229 h 986973"/>
                  <a:gd name="connsiteX4" fmla="*/ 500743 w 1001488"/>
                  <a:gd name="connsiteY4" fmla="*/ 986973 h 986973"/>
                  <a:gd name="connsiteX5" fmla="*/ 500744 w 1001488"/>
                  <a:gd name="connsiteY5" fmla="*/ 986972 h 986973"/>
                  <a:gd name="connsiteX6" fmla="*/ 0 w 1001488"/>
                  <a:gd name="connsiteY6" fmla="*/ 486228 h 986973"/>
                  <a:gd name="connsiteX7" fmla="*/ 0 w 1001488"/>
                  <a:gd name="connsiteY7" fmla="*/ 133850 h 986973"/>
                  <a:gd name="connsiteX8" fmla="*/ 19917 w 1001488"/>
                  <a:gd name="connsiteY8" fmla="*/ 121750 h 986973"/>
                  <a:gd name="connsiteX9" fmla="*/ 500744 w 1001488"/>
                  <a:gd name="connsiteY9" fmla="*/ 0 h 98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1488" h="986973">
                    <a:moveTo>
                      <a:pt x="500744" y="0"/>
                    </a:moveTo>
                    <a:cubicBezTo>
                      <a:pt x="674842" y="0"/>
                      <a:pt x="838639" y="44105"/>
                      <a:pt x="981571" y="121750"/>
                    </a:cubicBezTo>
                    <a:lnTo>
                      <a:pt x="1001488" y="133850"/>
                    </a:lnTo>
                    <a:lnTo>
                      <a:pt x="1001487" y="486229"/>
                    </a:lnTo>
                    <a:cubicBezTo>
                      <a:pt x="1001487" y="762782"/>
                      <a:pt x="777296" y="986973"/>
                      <a:pt x="500743" y="986973"/>
                    </a:cubicBezTo>
                    <a:lnTo>
                      <a:pt x="500744" y="986972"/>
                    </a:lnTo>
                    <a:cubicBezTo>
                      <a:pt x="224191" y="986972"/>
                      <a:pt x="0" y="762781"/>
                      <a:pt x="0" y="486228"/>
                    </a:cubicBezTo>
                    <a:lnTo>
                      <a:pt x="0" y="133850"/>
                    </a:lnTo>
                    <a:lnTo>
                      <a:pt x="19917" y="121750"/>
                    </a:lnTo>
                    <a:cubicBezTo>
                      <a:pt x="162850" y="44105"/>
                      <a:pt x="326646" y="0"/>
                      <a:pt x="500744" y="0"/>
                    </a:cubicBezTo>
                    <a:close/>
                  </a:path>
                </a:pathLst>
              </a:custGeom>
              <a:solidFill>
                <a:srgbClr val="FF00FF"/>
              </a:solidFill>
              <a:ln>
                <a:gradFill flip="none" rotWithShape="1">
                  <a:gsLst>
                    <a:gs pos="0">
                      <a:srgbClr val="266EFF">
                        <a:alpha val="49000"/>
                      </a:srgbClr>
                    </a:gs>
                    <a:gs pos="100000">
                      <a:schemeClr val="bg1">
                        <a:alpha val="18000"/>
                      </a:schemeClr>
                    </a:gs>
                  </a:gsLst>
                  <a:lin ang="18900000" scaled="1"/>
                  <a:tileRect/>
                </a:gradFill>
              </a:ln>
              <a:effectLst>
                <a:softEdge rad="342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nvGrpSpPr>
              <p:cNvPr id="4" name="Group 3">
                <a:extLst>
                  <a:ext uri="{FF2B5EF4-FFF2-40B4-BE49-F238E27FC236}">
                    <a16:creationId xmlns:a16="http://schemas.microsoft.com/office/drawing/2014/main" xmlns="" id="{23E6E595-9849-4E2F-A1D7-23AB51EF5DB2}"/>
                  </a:ext>
                </a:extLst>
              </p:cNvPr>
              <p:cNvGrpSpPr/>
              <p:nvPr/>
            </p:nvGrpSpPr>
            <p:grpSpPr>
              <a:xfrm>
                <a:off x="4136570" y="1154946"/>
                <a:ext cx="1001488" cy="851652"/>
                <a:chOff x="4136570" y="1154946"/>
                <a:chExt cx="1001488" cy="851652"/>
              </a:xfrm>
            </p:grpSpPr>
            <p:sp>
              <p:nvSpPr>
                <p:cNvPr id="17" name="Freeform: Shape 16">
                  <a:extLst>
                    <a:ext uri="{FF2B5EF4-FFF2-40B4-BE49-F238E27FC236}">
                      <a16:creationId xmlns:a16="http://schemas.microsoft.com/office/drawing/2014/main" xmlns="" id="{805738D8-602E-4482-9983-EEE1E58FB390}"/>
                    </a:ext>
                  </a:extLst>
                </p:cNvPr>
                <p:cNvSpPr/>
                <p:nvPr/>
              </p:nvSpPr>
              <p:spPr>
                <a:xfrm>
                  <a:off x="4136570" y="1154946"/>
                  <a:ext cx="1001488" cy="851652"/>
                </a:xfrm>
                <a:custGeom>
                  <a:avLst/>
                  <a:gdLst>
                    <a:gd name="connsiteX0" fmla="*/ 500744 w 1001488"/>
                    <a:gd name="connsiteY0" fmla="*/ 0 h 851652"/>
                    <a:gd name="connsiteX1" fmla="*/ 1001488 w 1001488"/>
                    <a:gd name="connsiteY1" fmla="*/ 500744 h 851652"/>
                    <a:gd name="connsiteX2" fmla="*/ 1001488 w 1001488"/>
                    <a:gd name="connsiteY2" fmla="*/ 851652 h 851652"/>
                    <a:gd name="connsiteX3" fmla="*/ 893392 w 1001488"/>
                    <a:gd name="connsiteY3" fmla="*/ 792979 h 851652"/>
                    <a:gd name="connsiteX4" fmla="*/ 500744 w 1001488"/>
                    <a:gd name="connsiteY4" fmla="*/ 713707 h 851652"/>
                    <a:gd name="connsiteX5" fmla="*/ 108096 w 1001488"/>
                    <a:gd name="connsiteY5" fmla="*/ 792979 h 851652"/>
                    <a:gd name="connsiteX6" fmla="*/ 0 w 1001488"/>
                    <a:gd name="connsiteY6" fmla="*/ 851652 h 851652"/>
                    <a:gd name="connsiteX7" fmla="*/ 0 w 1001488"/>
                    <a:gd name="connsiteY7" fmla="*/ 500744 h 851652"/>
                    <a:gd name="connsiteX8" fmla="*/ 500744 w 1001488"/>
                    <a:gd name="connsiteY8" fmla="*/ 0 h 85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488" h="851652">
                      <a:moveTo>
                        <a:pt x="500744" y="0"/>
                      </a:moveTo>
                      <a:cubicBezTo>
                        <a:pt x="777297" y="0"/>
                        <a:pt x="1001488" y="224191"/>
                        <a:pt x="1001488" y="500744"/>
                      </a:cubicBezTo>
                      <a:lnTo>
                        <a:pt x="1001488" y="851652"/>
                      </a:lnTo>
                      <a:lnTo>
                        <a:pt x="893392" y="792979"/>
                      </a:lnTo>
                      <a:cubicBezTo>
                        <a:pt x="772708" y="741934"/>
                        <a:pt x="640023" y="713707"/>
                        <a:pt x="500744" y="713707"/>
                      </a:cubicBezTo>
                      <a:cubicBezTo>
                        <a:pt x="361466" y="713707"/>
                        <a:pt x="228780" y="741934"/>
                        <a:pt x="108096" y="792979"/>
                      </a:cubicBezTo>
                      <a:lnTo>
                        <a:pt x="0" y="851652"/>
                      </a:lnTo>
                      <a:lnTo>
                        <a:pt x="0" y="500744"/>
                      </a:lnTo>
                      <a:cubicBezTo>
                        <a:pt x="0" y="224191"/>
                        <a:pt x="224191" y="0"/>
                        <a:pt x="500744" y="0"/>
                      </a:cubicBezTo>
                      <a:close/>
                    </a:path>
                  </a:pathLst>
                </a:custGeom>
                <a:solidFill>
                  <a:srgbClr val="FF00FF"/>
                </a:solidFill>
                <a:ln>
                  <a:gradFill flip="none" rotWithShape="1">
                    <a:gsLst>
                      <a:gs pos="0">
                        <a:srgbClr val="266EFF">
                          <a:alpha val="49000"/>
                        </a:srgbClr>
                      </a:gs>
                      <a:gs pos="100000">
                        <a:schemeClr val="bg1">
                          <a:alpha val="18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9" name="TextBox 28">
                  <a:extLst>
                    <a:ext uri="{FF2B5EF4-FFF2-40B4-BE49-F238E27FC236}">
                      <a16:creationId xmlns:a16="http://schemas.microsoft.com/office/drawing/2014/main" xmlns="" id="{6B13B51A-9B61-4C5B-8EF8-3A11AD6D7BC3}"/>
                    </a:ext>
                  </a:extLst>
                </p:cNvPr>
                <p:cNvSpPr txBox="1"/>
                <p:nvPr/>
              </p:nvSpPr>
              <p:spPr>
                <a:xfrm>
                  <a:off x="4180115" y="1288384"/>
                  <a:ext cx="899886" cy="553998"/>
                </a:xfrm>
                <a:prstGeom prst="rect">
                  <a:avLst/>
                </a:prstGeom>
                <a:noFill/>
              </p:spPr>
              <p:txBody>
                <a:bodyPr wrap="square" rtlCol="0">
                  <a:spAutoFit/>
                </a:bodyPr>
                <a:lstStyle/>
                <a:p>
                  <a:pPr algn="ctr"/>
                  <a:r>
                    <a:rPr lang="en-US" sz="4800" dirty="0">
                      <a:solidFill>
                        <a:schemeClr val="bg1"/>
                      </a:solidFill>
                      <a:latin typeface="Oswald" panose="02000503000000000000" pitchFamily="2" charset="0"/>
                      <a:ea typeface="Roboto" panose="02000000000000000000" pitchFamily="2" charset="0"/>
                      <a:cs typeface="Roboto" panose="02000000000000000000" pitchFamily="2" charset="0"/>
                    </a:rPr>
                    <a:t>02</a:t>
                  </a:r>
                </a:p>
              </p:txBody>
            </p:sp>
          </p:grpSp>
        </p:grpSp>
        <p:grpSp>
          <p:nvGrpSpPr>
            <p:cNvPr id="10" name="Group 9">
              <a:extLst>
                <a:ext uri="{FF2B5EF4-FFF2-40B4-BE49-F238E27FC236}">
                  <a16:creationId xmlns:a16="http://schemas.microsoft.com/office/drawing/2014/main" xmlns="" id="{3AA22DF6-829E-4193-A8CD-80BCC762EBE7}"/>
                </a:ext>
              </a:extLst>
            </p:cNvPr>
            <p:cNvGrpSpPr/>
            <p:nvPr/>
          </p:nvGrpSpPr>
          <p:grpSpPr>
            <a:xfrm>
              <a:off x="9974714" y="1732420"/>
              <a:ext cx="2496914" cy="2850188"/>
              <a:chOff x="6649809" y="1154946"/>
              <a:chExt cx="1664609" cy="1900125"/>
            </a:xfrm>
          </p:grpSpPr>
          <p:sp>
            <p:nvSpPr>
              <p:cNvPr id="18" name="Freeform: Shape 17">
                <a:extLst>
                  <a:ext uri="{FF2B5EF4-FFF2-40B4-BE49-F238E27FC236}">
                    <a16:creationId xmlns:a16="http://schemas.microsoft.com/office/drawing/2014/main" xmlns="" id="{C206810F-7220-4E22-BA34-64D64889F823}"/>
                  </a:ext>
                </a:extLst>
              </p:cNvPr>
              <p:cNvSpPr/>
              <p:nvPr/>
            </p:nvSpPr>
            <p:spPr>
              <a:xfrm>
                <a:off x="6649809" y="1414587"/>
                <a:ext cx="1664609" cy="1640484"/>
              </a:xfrm>
              <a:custGeom>
                <a:avLst/>
                <a:gdLst>
                  <a:gd name="connsiteX0" fmla="*/ 500744 w 1001488"/>
                  <a:gd name="connsiteY0" fmla="*/ 0 h 986973"/>
                  <a:gd name="connsiteX1" fmla="*/ 981571 w 1001488"/>
                  <a:gd name="connsiteY1" fmla="*/ 121750 h 986973"/>
                  <a:gd name="connsiteX2" fmla="*/ 1001488 w 1001488"/>
                  <a:gd name="connsiteY2" fmla="*/ 133850 h 986973"/>
                  <a:gd name="connsiteX3" fmla="*/ 1001487 w 1001488"/>
                  <a:gd name="connsiteY3" fmla="*/ 486229 h 986973"/>
                  <a:gd name="connsiteX4" fmla="*/ 500743 w 1001488"/>
                  <a:gd name="connsiteY4" fmla="*/ 986973 h 986973"/>
                  <a:gd name="connsiteX5" fmla="*/ 500744 w 1001488"/>
                  <a:gd name="connsiteY5" fmla="*/ 986972 h 986973"/>
                  <a:gd name="connsiteX6" fmla="*/ 0 w 1001488"/>
                  <a:gd name="connsiteY6" fmla="*/ 486228 h 986973"/>
                  <a:gd name="connsiteX7" fmla="*/ 0 w 1001488"/>
                  <a:gd name="connsiteY7" fmla="*/ 133850 h 986973"/>
                  <a:gd name="connsiteX8" fmla="*/ 19917 w 1001488"/>
                  <a:gd name="connsiteY8" fmla="*/ 121750 h 986973"/>
                  <a:gd name="connsiteX9" fmla="*/ 500744 w 1001488"/>
                  <a:gd name="connsiteY9" fmla="*/ 0 h 98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1488" h="986973">
                    <a:moveTo>
                      <a:pt x="500744" y="0"/>
                    </a:moveTo>
                    <a:cubicBezTo>
                      <a:pt x="674842" y="0"/>
                      <a:pt x="838639" y="44105"/>
                      <a:pt x="981571" y="121750"/>
                    </a:cubicBezTo>
                    <a:lnTo>
                      <a:pt x="1001488" y="133850"/>
                    </a:lnTo>
                    <a:lnTo>
                      <a:pt x="1001487" y="486229"/>
                    </a:lnTo>
                    <a:cubicBezTo>
                      <a:pt x="1001487" y="762782"/>
                      <a:pt x="777296" y="986973"/>
                      <a:pt x="500743" y="986973"/>
                    </a:cubicBezTo>
                    <a:lnTo>
                      <a:pt x="500744" y="986972"/>
                    </a:lnTo>
                    <a:cubicBezTo>
                      <a:pt x="224191" y="986972"/>
                      <a:pt x="0" y="762781"/>
                      <a:pt x="0" y="486228"/>
                    </a:cubicBezTo>
                    <a:lnTo>
                      <a:pt x="0" y="133850"/>
                    </a:lnTo>
                    <a:lnTo>
                      <a:pt x="19917" y="121750"/>
                    </a:lnTo>
                    <a:cubicBezTo>
                      <a:pt x="162850" y="44105"/>
                      <a:pt x="326646" y="0"/>
                      <a:pt x="500744" y="0"/>
                    </a:cubicBezTo>
                    <a:close/>
                  </a:path>
                </a:pathLst>
              </a:custGeom>
              <a:solidFill>
                <a:srgbClr val="7030A0"/>
              </a:solidFill>
              <a:ln>
                <a:gradFill flip="none" rotWithShape="1">
                  <a:gsLst>
                    <a:gs pos="0">
                      <a:srgbClr val="266EFF">
                        <a:alpha val="49000"/>
                      </a:srgbClr>
                    </a:gs>
                    <a:gs pos="100000">
                      <a:schemeClr val="bg1">
                        <a:alpha val="18000"/>
                      </a:schemeClr>
                    </a:gs>
                  </a:gsLst>
                  <a:lin ang="18900000" scaled="1"/>
                  <a:tileRect/>
                </a:gradFill>
              </a:ln>
              <a:effectLst>
                <a:softEdge rad="342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grpSp>
            <p:nvGrpSpPr>
              <p:cNvPr id="6" name="Group 5">
                <a:extLst>
                  <a:ext uri="{FF2B5EF4-FFF2-40B4-BE49-F238E27FC236}">
                    <a16:creationId xmlns:a16="http://schemas.microsoft.com/office/drawing/2014/main" xmlns="" id="{51840C73-73B2-4BD1-B651-FB0E5B51B302}"/>
                  </a:ext>
                </a:extLst>
              </p:cNvPr>
              <p:cNvGrpSpPr/>
              <p:nvPr/>
            </p:nvGrpSpPr>
            <p:grpSpPr>
              <a:xfrm>
                <a:off x="6981370" y="1154946"/>
                <a:ext cx="1001488" cy="851652"/>
                <a:chOff x="6981370" y="1154946"/>
                <a:chExt cx="1001488" cy="851652"/>
              </a:xfrm>
            </p:grpSpPr>
            <p:sp>
              <p:nvSpPr>
                <p:cNvPr id="20" name="Freeform: Shape 19">
                  <a:extLst>
                    <a:ext uri="{FF2B5EF4-FFF2-40B4-BE49-F238E27FC236}">
                      <a16:creationId xmlns:a16="http://schemas.microsoft.com/office/drawing/2014/main" xmlns="" id="{6197BB52-B78C-462F-8970-3522C5A4DF72}"/>
                    </a:ext>
                  </a:extLst>
                </p:cNvPr>
                <p:cNvSpPr/>
                <p:nvPr/>
              </p:nvSpPr>
              <p:spPr>
                <a:xfrm>
                  <a:off x="6981370" y="1154946"/>
                  <a:ext cx="1001488" cy="851652"/>
                </a:xfrm>
                <a:custGeom>
                  <a:avLst/>
                  <a:gdLst>
                    <a:gd name="connsiteX0" fmla="*/ 500744 w 1001488"/>
                    <a:gd name="connsiteY0" fmla="*/ 0 h 851652"/>
                    <a:gd name="connsiteX1" fmla="*/ 1001488 w 1001488"/>
                    <a:gd name="connsiteY1" fmla="*/ 500744 h 851652"/>
                    <a:gd name="connsiteX2" fmla="*/ 1001488 w 1001488"/>
                    <a:gd name="connsiteY2" fmla="*/ 851652 h 851652"/>
                    <a:gd name="connsiteX3" fmla="*/ 893392 w 1001488"/>
                    <a:gd name="connsiteY3" fmla="*/ 792979 h 851652"/>
                    <a:gd name="connsiteX4" fmla="*/ 500744 w 1001488"/>
                    <a:gd name="connsiteY4" fmla="*/ 713707 h 851652"/>
                    <a:gd name="connsiteX5" fmla="*/ 108096 w 1001488"/>
                    <a:gd name="connsiteY5" fmla="*/ 792979 h 851652"/>
                    <a:gd name="connsiteX6" fmla="*/ 0 w 1001488"/>
                    <a:gd name="connsiteY6" fmla="*/ 851652 h 851652"/>
                    <a:gd name="connsiteX7" fmla="*/ 0 w 1001488"/>
                    <a:gd name="connsiteY7" fmla="*/ 500744 h 851652"/>
                    <a:gd name="connsiteX8" fmla="*/ 500744 w 1001488"/>
                    <a:gd name="connsiteY8" fmla="*/ 0 h 85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488" h="851652">
                      <a:moveTo>
                        <a:pt x="500744" y="0"/>
                      </a:moveTo>
                      <a:cubicBezTo>
                        <a:pt x="777297" y="0"/>
                        <a:pt x="1001488" y="224191"/>
                        <a:pt x="1001488" y="500744"/>
                      </a:cubicBezTo>
                      <a:lnTo>
                        <a:pt x="1001488" y="851652"/>
                      </a:lnTo>
                      <a:lnTo>
                        <a:pt x="893392" y="792979"/>
                      </a:lnTo>
                      <a:cubicBezTo>
                        <a:pt x="772708" y="741934"/>
                        <a:pt x="640023" y="713707"/>
                        <a:pt x="500744" y="713707"/>
                      </a:cubicBezTo>
                      <a:cubicBezTo>
                        <a:pt x="361466" y="713707"/>
                        <a:pt x="228780" y="741934"/>
                        <a:pt x="108096" y="792979"/>
                      </a:cubicBezTo>
                      <a:lnTo>
                        <a:pt x="0" y="851652"/>
                      </a:lnTo>
                      <a:lnTo>
                        <a:pt x="0" y="500744"/>
                      </a:lnTo>
                      <a:cubicBezTo>
                        <a:pt x="0" y="224191"/>
                        <a:pt x="224191" y="0"/>
                        <a:pt x="500744" y="0"/>
                      </a:cubicBezTo>
                      <a:close/>
                    </a:path>
                  </a:pathLst>
                </a:custGeom>
                <a:solidFill>
                  <a:srgbClr val="7030A0"/>
                </a:solidFill>
                <a:ln>
                  <a:gradFill flip="none" rotWithShape="1">
                    <a:gsLst>
                      <a:gs pos="0">
                        <a:srgbClr val="266EFF">
                          <a:alpha val="49000"/>
                        </a:srgbClr>
                      </a:gs>
                      <a:gs pos="100000">
                        <a:schemeClr val="bg1">
                          <a:alpha val="18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0" name="TextBox 29">
                  <a:extLst>
                    <a:ext uri="{FF2B5EF4-FFF2-40B4-BE49-F238E27FC236}">
                      <a16:creationId xmlns:a16="http://schemas.microsoft.com/office/drawing/2014/main" xmlns="" id="{705CBA14-AFE1-4066-8DE2-4E1F54590999}"/>
                    </a:ext>
                  </a:extLst>
                </p:cNvPr>
                <p:cNvSpPr txBox="1"/>
                <p:nvPr/>
              </p:nvSpPr>
              <p:spPr>
                <a:xfrm>
                  <a:off x="7045553" y="1288384"/>
                  <a:ext cx="899886" cy="553998"/>
                </a:xfrm>
                <a:prstGeom prst="rect">
                  <a:avLst/>
                </a:prstGeom>
                <a:noFill/>
              </p:spPr>
              <p:txBody>
                <a:bodyPr wrap="square" rtlCol="0">
                  <a:spAutoFit/>
                </a:bodyPr>
                <a:lstStyle/>
                <a:p>
                  <a:pPr algn="ctr"/>
                  <a:r>
                    <a:rPr lang="en-US" sz="4800" dirty="0">
                      <a:solidFill>
                        <a:schemeClr val="bg1"/>
                      </a:solidFill>
                      <a:latin typeface="Oswald" panose="02000503000000000000" pitchFamily="2" charset="0"/>
                      <a:ea typeface="Roboto" panose="02000000000000000000" pitchFamily="2" charset="0"/>
                      <a:cs typeface="Roboto" panose="02000000000000000000" pitchFamily="2" charset="0"/>
                    </a:rPr>
                    <a:t>03</a:t>
                  </a:r>
                </a:p>
              </p:txBody>
            </p:sp>
          </p:grpSp>
        </p:grpSp>
        <p:grpSp>
          <p:nvGrpSpPr>
            <p:cNvPr id="12" name="Group 11">
              <a:extLst>
                <a:ext uri="{FF2B5EF4-FFF2-40B4-BE49-F238E27FC236}">
                  <a16:creationId xmlns:a16="http://schemas.microsoft.com/office/drawing/2014/main" xmlns="" id="{3D449509-E7FE-4C4A-BA3D-0E0D67D90489}"/>
                </a:ext>
              </a:extLst>
            </p:cNvPr>
            <p:cNvGrpSpPr/>
            <p:nvPr/>
          </p:nvGrpSpPr>
          <p:grpSpPr>
            <a:xfrm>
              <a:off x="14241916" y="1732420"/>
              <a:ext cx="2496914" cy="2850188"/>
              <a:chOff x="9494610" y="1154946"/>
              <a:chExt cx="1664609" cy="1900125"/>
            </a:xfrm>
          </p:grpSpPr>
          <p:sp>
            <p:nvSpPr>
              <p:cNvPr id="21" name="Freeform: Shape 20">
                <a:extLst>
                  <a:ext uri="{FF2B5EF4-FFF2-40B4-BE49-F238E27FC236}">
                    <a16:creationId xmlns:a16="http://schemas.microsoft.com/office/drawing/2014/main" xmlns="" id="{5E355726-AD4B-4495-92E5-E018A72FE50C}"/>
                  </a:ext>
                </a:extLst>
              </p:cNvPr>
              <p:cNvSpPr/>
              <p:nvPr/>
            </p:nvSpPr>
            <p:spPr>
              <a:xfrm>
                <a:off x="9494610" y="1414587"/>
                <a:ext cx="1664609" cy="1640484"/>
              </a:xfrm>
              <a:custGeom>
                <a:avLst/>
                <a:gdLst>
                  <a:gd name="connsiteX0" fmla="*/ 500744 w 1001488"/>
                  <a:gd name="connsiteY0" fmla="*/ 0 h 986973"/>
                  <a:gd name="connsiteX1" fmla="*/ 981571 w 1001488"/>
                  <a:gd name="connsiteY1" fmla="*/ 121750 h 986973"/>
                  <a:gd name="connsiteX2" fmla="*/ 1001488 w 1001488"/>
                  <a:gd name="connsiteY2" fmla="*/ 133850 h 986973"/>
                  <a:gd name="connsiteX3" fmla="*/ 1001487 w 1001488"/>
                  <a:gd name="connsiteY3" fmla="*/ 486229 h 986973"/>
                  <a:gd name="connsiteX4" fmla="*/ 500743 w 1001488"/>
                  <a:gd name="connsiteY4" fmla="*/ 986973 h 986973"/>
                  <a:gd name="connsiteX5" fmla="*/ 500744 w 1001488"/>
                  <a:gd name="connsiteY5" fmla="*/ 986972 h 986973"/>
                  <a:gd name="connsiteX6" fmla="*/ 0 w 1001488"/>
                  <a:gd name="connsiteY6" fmla="*/ 486228 h 986973"/>
                  <a:gd name="connsiteX7" fmla="*/ 0 w 1001488"/>
                  <a:gd name="connsiteY7" fmla="*/ 133850 h 986973"/>
                  <a:gd name="connsiteX8" fmla="*/ 19917 w 1001488"/>
                  <a:gd name="connsiteY8" fmla="*/ 121750 h 986973"/>
                  <a:gd name="connsiteX9" fmla="*/ 500744 w 1001488"/>
                  <a:gd name="connsiteY9" fmla="*/ 0 h 98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1488" h="986973">
                    <a:moveTo>
                      <a:pt x="500744" y="0"/>
                    </a:moveTo>
                    <a:cubicBezTo>
                      <a:pt x="674842" y="0"/>
                      <a:pt x="838639" y="44105"/>
                      <a:pt x="981571" y="121750"/>
                    </a:cubicBezTo>
                    <a:lnTo>
                      <a:pt x="1001488" y="133850"/>
                    </a:lnTo>
                    <a:lnTo>
                      <a:pt x="1001487" y="486229"/>
                    </a:lnTo>
                    <a:cubicBezTo>
                      <a:pt x="1001487" y="762782"/>
                      <a:pt x="777296" y="986973"/>
                      <a:pt x="500743" y="986973"/>
                    </a:cubicBezTo>
                    <a:lnTo>
                      <a:pt x="500744" y="986972"/>
                    </a:lnTo>
                    <a:cubicBezTo>
                      <a:pt x="224191" y="986972"/>
                      <a:pt x="0" y="762781"/>
                      <a:pt x="0" y="486228"/>
                    </a:cubicBezTo>
                    <a:lnTo>
                      <a:pt x="0" y="133850"/>
                    </a:lnTo>
                    <a:lnTo>
                      <a:pt x="19917" y="121750"/>
                    </a:lnTo>
                    <a:cubicBezTo>
                      <a:pt x="162850" y="44105"/>
                      <a:pt x="326646" y="0"/>
                      <a:pt x="500744" y="0"/>
                    </a:cubicBezTo>
                    <a:close/>
                  </a:path>
                </a:pathLst>
              </a:custGeom>
              <a:solidFill>
                <a:srgbClr val="009999"/>
              </a:solidFill>
              <a:ln>
                <a:gradFill flip="none" rotWithShape="1">
                  <a:gsLst>
                    <a:gs pos="0">
                      <a:srgbClr val="266EFF">
                        <a:alpha val="49000"/>
                      </a:srgbClr>
                    </a:gs>
                    <a:gs pos="100000">
                      <a:schemeClr val="bg1">
                        <a:alpha val="18000"/>
                      </a:schemeClr>
                    </a:gs>
                  </a:gsLst>
                  <a:lin ang="18900000" scaled="1"/>
                  <a:tileRect/>
                </a:gradFill>
              </a:ln>
              <a:effectLst>
                <a:softEdge rad="342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nvGrpSpPr>
              <p:cNvPr id="7" name="Group 6">
                <a:extLst>
                  <a:ext uri="{FF2B5EF4-FFF2-40B4-BE49-F238E27FC236}">
                    <a16:creationId xmlns:a16="http://schemas.microsoft.com/office/drawing/2014/main" xmlns="" id="{88C1F61F-9D54-4F2D-8FE8-A985B62798BE}"/>
                  </a:ext>
                </a:extLst>
              </p:cNvPr>
              <p:cNvGrpSpPr/>
              <p:nvPr/>
            </p:nvGrpSpPr>
            <p:grpSpPr>
              <a:xfrm>
                <a:off x="9826171" y="1154946"/>
                <a:ext cx="1001488" cy="851652"/>
                <a:chOff x="9826171" y="1154946"/>
                <a:chExt cx="1001488" cy="851652"/>
              </a:xfrm>
            </p:grpSpPr>
            <p:sp>
              <p:nvSpPr>
                <p:cNvPr id="23" name="Freeform: Shape 22">
                  <a:extLst>
                    <a:ext uri="{FF2B5EF4-FFF2-40B4-BE49-F238E27FC236}">
                      <a16:creationId xmlns:a16="http://schemas.microsoft.com/office/drawing/2014/main" xmlns="" id="{BE6FE81D-EBC1-419F-86F5-AE43DDB22F2F}"/>
                    </a:ext>
                  </a:extLst>
                </p:cNvPr>
                <p:cNvSpPr/>
                <p:nvPr/>
              </p:nvSpPr>
              <p:spPr>
                <a:xfrm>
                  <a:off x="9826171" y="1154946"/>
                  <a:ext cx="1001488" cy="851652"/>
                </a:xfrm>
                <a:custGeom>
                  <a:avLst/>
                  <a:gdLst>
                    <a:gd name="connsiteX0" fmla="*/ 500744 w 1001488"/>
                    <a:gd name="connsiteY0" fmla="*/ 0 h 851652"/>
                    <a:gd name="connsiteX1" fmla="*/ 1001488 w 1001488"/>
                    <a:gd name="connsiteY1" fmla="*/ 500744 h 851652"/>
                    <a:gd name="connsiteX2" fmla="*/ 1001488 w 1001488"/>
                    <a:gd name="connsiteY2" fmla="*/ 851652 h 851652"/>
                    <a:gd name="connsiteX3" fmla="*/ 893392 w 1001488"/>
                    <a:gd name="connsiteY3" fmla="*/ 792979 h 851652"/>
                    <a:gd name="connsiteX4" fmla="*/ 500744 w 1001488"/>
                    <a:gd name="connsiteY4" fmla="*/ 713707 h 851652"/>
                    <a:gd name="connsiteX5" fmla="*/ 108096 w 1001488"/>
                    <a:gd name="connsiteY5" fmla="*/ 792979 h 851652"/>
                    <a:gd name="connsiteX6" fmla="*/ 0 w 1001488"/>
                    <a:gd name="connsiteY6" fmla="*/ 851652 h 851652"/>
                    <a:gd name="connsiteX7" fmla="*/ 0 w 1001488"/>
                    <a:gd name="connsiteY7" fmla="*/ 500744 h 851652"/>
                    <a:gd name="connsiteX8" fmla="*/ 500744 w 1001488"/>
                    <a:gd name="connsiteY8" fmla="*/ 0 h 85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488" h="851652">
                      <a:moveTo>
                        <a:pt x="500744" y="0"/>
                      </a:moveTo>
                      <a:cubicBezTo>
                        <a:pt x="777297" y="0"/>
                        <a:pt x="1001488" y="224191"/>
                        <a:pt x="1001488" y="500744"/>
                      </a:cubicBezTo>
                      <a:lnTo>
                        <a:pt x="1001488" y="851652"/>
                      </a:lnTo>
                      <a:lnTo>
                        <a:pt x="893392" y="792979"/>
                      </a:lnTo>
                      <a:cubicBezTo>
                        <a:pt x="772708" y="741934"/>
                        <a:pt x="640023" y="713707"/>
                        <a:pt x="500744" y="713707"/>
                      </a:cubicBezTo>
                      <a:cubicBezTo>
                        <a:pt x="361466" y="713707"/>
                        <a:pt x="228780" y="741934"/>
                        <a:pt x="108096" y="792979"/>
                      </a:cubicBezTo>
                      <a:lnTo>
                        <a:pt x="0" y="851652"/>
                      </a:lnTo>
                      <a:lnTo>
                        <a:pt x="0" y="500744"/>
                      </a:lnTo>
                      <a:cubicBezTo>
                        <a:pt x="0" y="224191"/>
                        <a:pt x="224191" y="0"/>
                        <a:pt x="500744" y="0"/>
                      </a:cubicBezTo>
                      <a:close/>
                    </a:path>
                  </a:pathLst>
                </a:custGeom>
                <a:solidFill>
                  <a:srgbClr val="009999"/>
                </a:solidFill>
                <a:ln>
                  <a:gradFill flip="none" rotWithShape="1">
                    <a:gsLst>
                      <a:gs pos="0">
                        <a:srgbClr val="266EFF">
                          <a:alpha val="49000"/>
                        </a:srgbClr>
                      </a:gs>
                      <a:gs pos="100000">
                        <a:schemeClr val="bg1">
                          <a:alpha val="18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1" name="TextBox 30">
                  <a:extLst>
                    <a:ext uri="{FF2B5EF4-FFF2-40B4-BE49-F238E27FC236}">
                      <a16:creationId xmlns:a16="http://schemas.microsoft.com/office/drawing/2014/main" xmlns="" id="{DCFB3F05-C555-4A8D-8F64-71171F91C80B}"/>
                    </a:ext>
                  </a:extLst>
                </p:cNvPr>
                <p:cNvSpPr txBox="1"/>
                <p:nvPr/>
              </p:nvSpPr>
              <p:spPr>
                <a:xfrm>
                  <a:off x="9875839" y="1288384"/>
                  <a:ext cx="899886" cy="553998"/>
                </a:xfrm>
                <a:prstGeom prst="rect">
                  <a:avLst/>
                </a:prstGeom>
                <a:noFill/>
              </p:spPr>
              <p:txBody>
                <a:bodyPr wrap="square" rtlCol="0">
                  <a:spAutoFit/>
                </a:bodyPr>
                <a:lstStyle/>
                <a:p>
                  <a:pPr algn="ctr"/>
                  <a:r>
                    <a:rPr lang="en-US" sz="4800" dirty="0">
                      <a:solidFill>
                        <a:schemeClr val="bg1"/>
                      </a:solidFill>
                      <a:latin typeface="Oswald" panose="02000503000000000000" pitchFamily="2" charset="0"/>
                      <a:ea typeface="Roboto" panose="02000000000000000000" pitchFamily="2" charset="0"/>
                      <a:cs typeface="Roboto" panose="02000000000000000000" pitchFamily="2" charset="0"/>
                    </a:rPr>
                    <a:t>04</a:t>
                  </a:r>
                </a:p>
              </p:txBody>
            </p:sp>
          </p:grpSp>
        </p:grpSp>
        <p:grpSp>
          <p:nvGrpSpPr>
            <p:cNvPr id="2" name="Group 1">
              <a:extLst>
                <a:ext uri="{FF2B5EF4-FFF2-40B4-BE49-F238E27FC236}">
                  <a16:creationId xmlns:a16="http://schemas.microsoft.com/office/drawing/2014/main" xmlns="" id="{75AB6623-59E8-44B6-8D2D-2C86A867A693}"/>
                </a:ext>
              </a:extLst>
            </p:cNvPr>
            <p:cNvGrpSpPr/>
            <p:nvPr/>
          </p:nvGrpSpPr>
          <p:grpSpPr>
            <a:xfrm>
              <a:off x="814591" y="2813610"/>
              <a:ext cx="3786905" cy="5812973"/>
              <a:chOff x="530212" y="1868714"/>
              <a:chExt cx="2524603" cy="3875315"/>
            </a:xfrm>
          </p:grpSpPr>
          <p:sp>
            <p:nvSpPr>
              <p:cNvPr id="5" name="Rectangle: Rounded Corners 4">
                <a:extLst>
                  <a:ext uri="{FF2B5EF4-FFF2-40B4-BE49-F238E27FC236}">
                    <a16:creationId xmlns:a16="http://schemas.microsoft.com/office/drawing/2014/main" xmlns="" id="{7F002CA2-649C-4345-9287-5F662D6FC2F6}"/>
                  </a:ext>
                </a:extLst>
              </p:cNvPr>
              <p:cNvSpPr/>
              <p:nvPr/>
            </p:nvSpPr>
            <p:spPr>
              <a:xfrm>
                <a:off x="783771" y="1868714"/>
                <a:ext cx="2017486" cy="3875315"/>
              </a:xfrm>
              <a:prstGeom prst="roundRect">
                <a:avLst>
                  <a:gd name="adj" fmla="val 50000"/>
                </a:avLst>
              </a:prstGeom>
              <a:gradFill flip="none" rotWithShape="1">
                <a:gsLst>
                  <a:gs pos="0">
                    <a:srgbClr val="266EFF">
                      <a:alpha val="23000"/>
                    </a:srgbClr>
                  </a:gs>
                  <a:gs pos="100000">
                    <a:schemeClr val="bg1">
                      <a:alpha val="14000"/>
                    </a:schemeClr>
                  </a:gs>
                </a:gsLst>
                <a:lin ang="18900000" scaled="1"/>
                <a:tileRect/>
              </a:gradFill>
              <a:ln>
                <a:gradFill flip="none" rotWithShape="1">
                  <a:gsLst>
                    <a:gs pos="0">
                      <a:srgbClr val="266EFF">
                        <a:alpha val="49000"/>
                      </a:srgbClr>
                    </a:gs>
                    <a:gs pos="100000">
                      <a:schemeClr val="bg1">
                        <a:alpha val="18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7" name="TextBox 56">
                <a:extLst>
                  <a:ext uri="{FF2B5EF4-FFF2-40B4-BE49-F238E27FC236}">
                    <a16:creationId xmlns:a16="http://schemas.microsoft.com/office/drawing/2014/main" xmlns="" id="{70BA2C3C-A0F2-43F6-B6CC-70E3ABAF7909}"/>
                  </a:ext>
                </a:extLst>
              </p:cNvPr>
              <p:cNvSpPr txBox="1"/>
              <p:nvPr/>
            </p:nvSpPr>
            <p:spPr>
              <a:xfrm>
                <a:off x="530212" y="4520778"/>
                <a:ext cx="2524603" cy="471924"/>
              </a:xfrm>
              <a:prstGeom prst="rect">
                <a:avLst/>
              </a:prstGeom>
              <a:noFill/>
            </p:spPr>
            <p:txBody>
              <a:bodyPr wrap="square" rtlCol="0">
                <a:spAutoFit/>
              </a:bodyPr>
              <a:lstStyle/>
              <a:p>
                <a:pPr algn="ctr"/>
                <a:r>
                  <a:rPr lang="en-US" sz="4000" b="1" dirty="0">
                    <a:solidFill>
                      <a:schemeClr val="bg1"/>
                    </a:solidFill>
                    <a:latin typeface="Oswald" panose="02000503000000000000" pitchFamily="2" charset="0"/>
                    <a:ea typeface="Roboto" panose="02000000000000000000" pitchFamily="2" charset="0"/>
                    <a:cs typeface="Roboto" panose="02000000000000000000" pitchFamily="2" charset="0"/>
                  </a:rPr>
                  <a:t>Les </a:t>
                </a:r>
                <a:r>
                  <a:rPr lang="en-US" sz="4000" b="1" dirty="0" err="1">
                    <a:solidFill>
                      <a:schemeClr val="bg1"/>
                    </a:solidFill>
                    <a:latin typeface="Oswald" panose="02000503000000000000" pitchFamily="2" charset="0"/>
                    <a:ea typeface="Roboto" panose="02000000000000000000" pitchFamily="2" charset="0"/>
                    <a:cs typeface="Roboto" panose="02000000000000000000" pitchFamily="2" charset="0"/>
                  </a:rPr>
                  <a:t>personnes</a:t>
                </a:r>
                <a:r>
                  <a:rPr lang="en-US" sz="4000" b="1" dirty="0">
                    <a:solidFill>
                      <a:schemeClr val="bg1"/>
                    </a:solidFill>
                    <a:latin typeface="Oswald" panose="02000503000000000000" pitchFamily="2" charset="0"/>
                    <a:ea typeface="Roboto" panose="02000000000000000000" pitchFamily="2" charset="0"/>
                    <a:cs typeface="Roboto" panose="02000000000000000000" pitchFamily="2" charset="0"/>
                  </a:rPr>
                  <a:t> </a:t>
                </a:r>
              </a:p>
            </p:txBody>
          </p:sp>
        </p:grpSp>
        <p:grpSp>
          <p:nvGrpSpPr>
            <p:cNvPr id="32" name="Group 31">
              <a:extLst>
                <a:ext uri="{FF2B5EF4-FFF2-40B4-BE49-F238E27FC236}">
                  <a16:creationId xmlns:a16="http://schemas.microsoft.com/office/drawing/2014/main" xmlns="" id="{434433A8-BC1B-43ED-8453-B94C24C27ACC}"/>
                </a:ext>
              </a:extLst>
            </p:cNvPr>
            <p:cNvGrpSpPr/>
            <p:nvPr/>
          </p:nvGrpSpPr>
          <p:grpSpPr>
            <a:xfrm>
              <a:off x="9710057" y="2803072"/>
              <a:ext cx="3026229" cy="5812973"/>
              <a:chOff x="6473371" y="1868714"/>
              <a:chExt cx="2017486" cy="3875315"/>
            </a:xfrm>
          </p:grpSpPr>
          <p:sp>
            <p:nvSpPr>
              <p:cNvPr id="19" name="Rectangle: Rounded Corners 18">
                <a:extLst>
                  <a:ext uri="{FF2B5EF4-FFF2-40B4-BE49-F238E27FC236}">
                    <a16:creationId xmlns:a16="http://schemas.microsoft.com/office/drawing/2014/main" xmlns="" id="{A2DDF856-6581-4BB2-AD83-61A4EAA1655C}"/>
                  </a:ext>
                </a:extLst>
              </p:cNvPr>
              <p:cNvSpPr/>
              <p:nvPr/>
            </p:nvSpPr>
            <p:spPr>
              <a:xfrm>
                <a:off x="6473371" y="1868714"/>
                <a:ext cx="2017486" cy="3875315"/>
              </a:xfrm>
              <a:prstGeom prst="roundRect">
                <a:avLst>
                  <a:gd name="adj" fmla="val 50000"/>
                </a:avLst>
              </a:prstGeom>
              <a:gradFill flip="none" rotWithShape="1">
                <a:gsLst>
                  <a:gs pos="0">
                    <a:srgbClr val="266EFF">
                      <a:alpha val="23000"/>
                    </a:srgbClr>
                  </a:gs>
                  <a:gs pos="100000">
                    <a:schemeClr val="bg1">
                      <a:alpha val="14000"/>
                    </a:schemeClr>
                  </a:gs>
                </a:gsLst>
                <a:lin ang="18900000" scaled="1"/>
                <a:tileRect/>
              </a:gradFill>
              <a:ln>
                <a:gradFill flip="none" rotWithShape="1">
                  <a:gsLst>
                    <a:gs pos="0">
                      <a:srgbClr val="266EFF">
                        <a:alpha val="49000"/>
                      </a:srgbClr>
                    </a:gs>
                    <a:gs pos="100000">
                      <a:schemeClr val="bg1">
                        <a:alpha val="18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1" name="TextBox 60">
                <a:extLst>
                  <a:ext uri="{FF2B5EF4-FFF2-40B4-BE49-F238E27FC236}">
                    <a16:creationId xmlns:a16="http://schemas.microsoft.com/office/drawing/2014/main" xmlns="" id="{BDA3FD28-FDBE-4041-8047-968FF2D7AC51}"/>
                  </a:ext>
                </a:extLst>
              </p:cNvPr>
              <p:cNvSpPr txBox="1"/>
              <p:nvPr/>
            </p:nvSpPr>
            <p:spPr>
              <a:xfrm>
                <a:off x="6501385" y="4578200"/>
                <a:ext cx="1930872" cy="471924"/>
              </a:xfrm>
              <a:prstGeom prst="rect">
                <a:avLst/>
              </a:prstGeom>
              <a:noFill/>
            </p:spPr>
            <p:txBody>
              <a:bodyPr wrap="square" rtlCol="0">
                <a:spAutoFit/>
              </a:bodyPr>
              <a:lstStyle/>
              <a:p>
                <a:pPr algn="ctr"/>
                <a:r>
                  <a:rPr lang="en-US" sz="4000" b="1" dirty="0">
                    <a:solidFill>
                      <a:schemeClr val="bg1"/>
                    </a:solidFill>
                    <a:latin typeface="Oswald" panose="02000503000000000000" pitchFamily="2" charset="0"/>
                    <a:ea typeface="Roboto" panose="02000000000000000000" pitchFamily="2" charset="0"/>
                    <a:cs typeface="Roboto" panose="02000000000000000000" pitchFamily="2" charset="0"/>
                  </a:rPr>
                  <a:t>Les </a:t>
                </a:r>
                <a:r>
                  <a:rPr lang="en-US" sz="4000" b="1" dirty="0" err="1">
                    <a:solidFill>
                      <a:schemeClr val="bg1"/>
                    </a:solidFill>
                    <a:latin typeface="Oswald" panose="02000503000000000000" pitchFamily="2" charset="0"/>
                    <a:ea typeface="Roboto" panose="02000000000000000000" pitchFamily="2" charset="0"/>
                    <a:cs typeface="Roboto" panose="02000000000000000000" pitchFamily="2" charset="0"/>
                  </a:rPr>
                  <a:t>animaux</a:t>
                </a:r>
                <a:r>
                  <a:rPr lang="en-US" sz="4000" b="1" dirty="0">
                    <a:solidFill>
                      <a:schemeClr val="bg1"/>
                    </a:solidFill>
                    <a:latin typeface="Oswald" panose="02000503000000000000" pitchFamily="2" charset="0"/>
                    <a:ea typeface="Roboto" panose="02000000000000000000" pitchFamily="2" charset="0"/>
                    <a:cs typeface="Roboto" panose="02000000000000000000" pitchFamily="2" charset="0"/>
                  </a:rPr>
                  <a:t> </a:t>
                </a:r>
              </a:p>
            </p:txBody>
          </p:sp>
        </p:grpSp>
        <p:grpSp>
          <p:nvGrpSpPr>
            <p:cNvPr id="33" name="Group 32">
              <a:extLst>
                <a:ext uri="{FF2B5EF4-FFF2-40B4-BE49-F238E27FC236}">
                  <a16:creationId xmlns:a16="http://schemas.microsoft.com/office/drawing/2014/main" xmlns="" id="{4A8EC03F-141D-46F7-A3F7-A8BF116AA8EE}"/>
                </a:ext>
              </a:extLst>
            </p:cNvPr>
            <p:cNvGrpSpPr/>
            <p:nvPr/>
          </p:nvGrpSpPr>
          <p:grpSpPr>
            <a:xfrm>
              <a:off x="13977258" y="2803072"/>
              <a:ext cx="3026229" cy="5812973"/>
              <a:chOff x="9318172" y="1868714"/>
              <a:chExt cx="2017486" cy="3875315"/>
            </a:xfrm>
          </p:grpSpPr>
          <p:sp>
            <p:nvSpPr>
              <p:cNvPr id="22" name="Rectangle: Rounded Corners 21">
                <a:extLst>
                  <a:ext uri="{FF2B5EF4-FFF2-40B4-BE49-F238E27FC236}">
                    <a16:creationId xmlns:a16="http://schemas.microsoft.com/office/drawing/2014/main" xmlns="" id="{AA74690A-682E-4DBB-B265-D7970D359256}"/>
                  </a:ext>
                </a:extLst>
              </p:cNvPr>
              <p:cNvSpPr/>
              <p:nvPr/>
            </p:nvSpPr>
            <p:spPr>
              <a:xfrm>
                <a:off x="9318172" y="1868714"/>
                <a:ext cx="2017486" cy="3875315"/>
              </a:xfrm>
              <a:prstGeom prst="roundRect">
                <a:avLst>
                  <a:gd name="adj" fmla="val 50000"/>
                </a:avLst>
              </a:prstGeom>
              <a:gradFill flip="none" rotWithShape="1">
                <a:gsLst>
                  <a:gs pos="0">
                    <a:srgbClr val="266EFF">
                      <a:alpha val="23000"/>
                    </a:srgbClr>
                  </a:gs>
                  <a:gs pos="100000">
                    <a:schemeClr val="bg1">
                      <a:alpha val="14000"/>
                    </a:schemeClr>
                  </a:gs>
                </a:gsLst>
                <a:lin ang="18900000" scaled="1"/>
                <a:tileRect/>
              </a:gradFill>
              <a:ln>
                <a:gradFill flip="none" rotWithShape="1">
                  <a:gsLst>
                    <a:gs pos="0">
                      <a:srgbClr val="266EFF">
                        <a:alpha val="49000"/>
                      </a:srgbClr>
                    </a:gs>
                    <a:gs pos="100000">
                      <a:schemeClr val="bg1">
                        <a:alpha val="18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3" name="TextBox 62">
                <a:extLst>
                  <a:ext uri="{FF2B5EF4-FFF2-40B4-BE49-F238E27FC236}">
                    <a16:creationId xmlns:a16="http://schemas.microsoft.com/office/drawing/2014/main" xmlns="" id="{D685E153-7A1A-4466-B2EE-783B4A598F51}"/>
                  </a:ext>
                </a:extLst>
              </p:cNvPr>
              <p:cNvSpPr txBox="1"/>
              <p:nvPr/>
            </p:nvSpPr>
            <p:spPr>
              <a:xfrm>
                <a:off x="9393299" y="4538386"/>
                <a:ext cx="1928132" cy="882293"/>
              </a:xfrm>
              <a:prstGeom prst="rect">
                <a:avLst/>
              </a:prstGeom>
              <a:noFill/>
            </p:spPr>
            <p:txBody>
              <a:bodyPr wrap="square" rtlCol="0">
                <a:spAutoFit/>
              </a:bodyPr>
              <a:lstStyle/>
              <a:p>
                <a:pPr algn="ctr"/>
                <a:r>
                  <a:rPr lang="en-US" sz="4000" b="1" dirty="0">
                    <a:solidFill>
                      <a:schemeClr val="bg1"/>
                    </a:solidFill>
                    <a:latin typeface="Oswald" panose="02000503000000000000" pitchFamily="2" charset="0"/>
                    <a:ea typeface="Roboto" panose="02000000000000000000" pitchFamily="2" charset="0"/>
                    <a:cs typeface="Roboto" panose="02000000000000000000" pitchFamily="2" charset="0"/>
                  </a:rPr>
                  <a:t>Les </a:t>
                </a:r>
                <a:r>
                  <a:rPr lang="en-US" sz="4000" b="1" dirty="0" err="1">
                    <a:solidFill>
                      <a:schemeClr val="bg1"/>
                    </a:solidFill>
                    <a:latin typeface="Oswald" panose="02000503000000000000" pitchFamily="2" charset="0"/>
                    <a:ea typeface="Roboto" panose="02000000000000000000" pitchFamily="2" charset="0"/>
                    <a:cs typeface="Roboto" panose="02000000000000000000" pitchFamily="2" charset="0"/>
                  </a:rPr>
                  <a:t>signes</a:t>
                </a:r>
                <a:endParaRPr lang="en-US" sz="4000" b="1" dirty="0">
                  <a:solidFill>
                    <a:schemeClr val="bg1"/>
                  </a:solidFill>
                  <a:latin typeface="Oswald" panose="02000503000000000000" pitchFamily="2" charset="0"/>
                  <a:ea typeface="Roboto" panose="02000000000000000000" pitchFamily="2" charset="0"/>
                  <a:cs typeface="Roboto" panose="02000000000000000000" pitchFamily="2" charset="0"/>
                </a:endParaRPr>
              </a:p>
              <a:p>
                <a:pPr algn="ctr"/>
                <a:r>
                  <a:rPr lang="en-US" sz="4000" b="1" dirty="0" err="1">
                    <a:solidFill>
                      <a:schemeClr val="bg1"/>
                    </a:solidFill>
                    <a:latin typeface="Oswald" panose="02000503000000000000" pitchFamily="2" charset="0"/>
                    <a:ea typeface="Roboto" panose="02000000000000000000" pitchFamily="2" charset="0"/>
                    <a:cs typeface="Roboto" panose="02000000000000000000" pitchFamily="2" charset="0"/>
                  </a:rPr>
                  <a:t>routiére</a:t>
                </a:r>
                <a:r>
                  <a:rPr lang="en-US" sz="4000" b="1" dirty="0">
                    <a:solidFill>
                      <a:schemeClr val="bg1"/>
                    </a:solidFill>
                    <a:latin typeface="Oswald" panose="02000503000000000000" pitchFamily="2" charset="0"/>
                    <a:ea typeface="Roboto" panose="02000000000000000000" pitchFamily="2" charset="0"/>
                    <a:cs typeface="Roboto" panose="02000000000000000000" pitchFamily="2" charset="0"/>
                  </a:rPr>
                  <a:t> </a:t>
                </a:r>
              </a:p>
            </p:txBody>
          </p:sp>
        </p:grpSp>
        <p:cxnSp>
          <p:nvCxnSpPr>
            <p:cNvPr id="66" name="Straight Arrow Connector 65">
              <a:extLst>
                <a:ext uri="{FF2B5EF4-FFF2-40B4-BE49-F238E27FC236}">
                  <a16:creationId xmlns:a16="http://schemas.microsoft.com/office/drawing/2014/main" xmlns="" id="{F7CC44D3-A3D7-4594-897F-FAA152CDAEFE}"/>
                </a:ext>
              </a:extLst>
            </p:cNvPr>
            <p:cNvCxnSpPr/>
            <p:nvPr/>
          </p:nvCxnSpPr>
          <p:spPr>
            <a:xfrm>
              <a:off x="4615544" y="5518029"/>
              <a:ext cx="566057" cy="0"/>
            </a:xfrm>
            <a:prstGeom prst="straightConnector1">
              <a:avLst/>
            </a:prstGeom>
            <a:ln>
              <a:solidFill>
                <a:schemeClr val="bg1">
                  <a:alpha val="56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xmlns="" id="{3D3A871E-017E-41E0-B086-0BBD02B7C881}"/>
                </a:ext>
              </a:extLst>
            </p:cNvPr>
            <p:cNvGrpSpPr/>
            <p:nvPr/>
          </p:nvGrpSpPr>
          <p:grpSpPr>
            <a:xfrm>
              <a:off x="5442858" y="2803072"/>
              <a:ext cx="3523538" cy="5812973"/>
              <a:chOff x="3628571" y="1868714"/>
              <a:chExt cx="2349025" cy="3875315"/>
            </a:xfrm>
          </p:grpSpPr>
          <p:sp>
            <p:nvSpPr>
              <p:cNvPr id="16" name="Rectangle: Rounded Corners 15">
                <a:extLst>
                  <a:ext uri="{FF2B5EF4-FFF2-40B4-BE49-F238E27FC236}">
                    <a16:creationId xmlns:a16="http://schemas.microsoft.com/office/drawing/2014/main" xmlns="" id="{20D32620-822E-42AA-ACB8-74625F4DC5FD}"/>
                  </a:ext>
                </a:extLst>
              </p:cNvPr>
              <p:cNvSpPr/>
              <p:nvPr/>
            </p:nvSpPr>
            <p:spPr>
              <a:xfrm>
                <a:off x="3628571" y="1868714"/>
                <a:ext cx="2017486" cy="3875315"/>
              </a:xfrm>
              <a:prstGeom prst="roundRect">
                <a:avLst>
                  <a:gd name="adj" fmla="val 50000"/>
                </a:avLst>
              </a:prstGeom>
              <a:gradFill flip="none" rotWithShape="1">
                <a:gsLst>
                  <a:gs pos="0">
                    <a:srgbClr val="266EFF">
                      <a:alpha val="23000"/>
                    </a:srgbClr>
                  </a:gs>
                  <a:gs pos="100000">
                    <a:schemeClr val="bg1">
                      <a:alpha val="14000"/>
                    </a:schemeClr>
                  </a:gs>
                </a:gsLst>
                <a:lin ang="18900000" scaled="1"/>
                <a:tileRect/>
              </a:gradFill>
              <a:ln>
                <a:gradFill flip="none" rotWithShape="1">
                  <a:gsLst>
                    <a:gs pos="0">
                      <a:srgbClr val="266EFF">
                        <a:alpha val="49000"/>
                      </a:srgbClr>
                    </a:gs>
                    <a:gs pos="100000">
                      <a:schemeClr val="bg1">
                        <a:alpha val="18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9" name="TextBox 58">
                <a:extLst>
                  <a:ext uri="{FF2B5EF4-FFF2-40B4-BE49-F238E27FC236}">
                    <a16:creationId xmlns:a16="http://schemas.microsoft.com/office/drawing/2014/main" xmlns="" id="{44859C49-A209-48E1-8D01-5BCFC3A337A6}"/>
                  </a:ext>
                </a:extLst>
              </p:cNvPr>
              <p:cNvSpPr txBox="1"/>
              <p:nvPr/>
            </p:nvSpPr>
            <p:spPr>
              <a:xfrm>
                <a:off x="3642653" y="4618316"/>
                <a:ext cx="2334943" cy="430887"/>
              </a:xfrm>
              <a:prstGeom prst="rect">
                <a:avLst/>
              </a:prstGeom>
              <a:noFill/>
            </p:spPr>
            <p:txBody>
              <a:bodyPr wrap="square" rtlCol="0">
                <a:spAutoFit/>
              </a:bodyPr>
              <a:lstStyle/>
              <a:p>
                <a:r>
                  <a:rPr lang="en-US" sz="3500" b="1" dirty="0">
                    <a:solidFill>
                      <a:schemeClr val="bg1"/>
                    </a:solidFill>
                    <a:latin typeface="Oswald" panose="02000503000000000000" pitchFamily="2" charset="0"/>
                    <a:ea typeface="Roboto" panose="02000000000000000000" pitchFamily="2" charset="0"/>
                    <a:cs typeface="Roboto" panose="02000000000000000000" pitchFamily="2" charset="0"/>
                  </a:rPr>
                  <a:t>les automobiles  </a:t>
                </a:r>
              </a:p>
            </p:txBody>
          </p:sp>
        </p:grpSp>
        <p:cxnSp>
          <p:nvCxnSpPr>
            <p:cNvPr id="67" name="Straight Arrow Connector 66">
              <a:extLst>
                <a:ext uri="{FF2B5EF4-FFF2-40B4-BE49-F238E27FC236}">
                  <a16:creationId xmlns:a16="http://schemas.microsoft.com/office/drawing/2014/main" xmlns="" id="{0C9C7CCA-B718-454E-9BA0-F358EF295E44}"/>
                </a:ext>
              </a:extLst>
            </p:cNvPr>
            <p:cNvCxnSpPr/>
            <p:nvPr/>
          </p:nvCxnSpPr>
          <p:spPr>
            <a:xfrm>
              <a:off x="8795659" y="5518029"/>
              <a:ext cx="566057" cy="0"/>
            </a:xfrm>
            <a:prstGeom prst="straightConnector1">
              <a:avLst/>
            </a:prstGeom>
            <a:ln>
              <a:solidFill>
                <a:schemeClr val="bg1">
                  <a:alpha val="56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xmlns="" id="{46C42AF1-4716-421A-ACE9-CD178077AF47}"/>
                </a:ext>
              </a:extLst>
            </p:cNvPr>
            <p:cNvCxnSpPr/>
            <p:nvPr/>
          </p:nvCxnSpPr>
          <p:spPr>
            <a:xfrm>
              <a:off x="13041088" y="5518029"/>
              <a:ext cx="566057" cy="0"/>
            </a:xfrm>
            <a:prstGeom prst="straightConnector1">
              <a:avLst/>
            </a:prstGeom>
            <a:ln>
              <a:solidFill>
                <a:schemeClr val="bg1">
                  <a:alpha val="56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xmlns="" id="{A3C2BF99-ACF2-F721-ADC6-CF59C7F73581}"/>
                </a:ext>
              </a:extLst>
            </p:cNvPr>
            <p:cNvPicPr>
              <a:picLocks noChangeAspect="1"/>
            </p:cNvPicPr>
            <p:nvPr/>
          </p:nvPicPr>
          <p:blipFill>
            <a:blip r:embed="rId3"/>
            <a:stretch>
              <a:fillRect/>
            </a:stretch>
          </p:blipFill>
          <p:spPr>
            <a:xfrm>
              <a:off x="1284511" y="3978357"/>
              <a:ext cx="2848659" cy="2608121"/>
            </a:xfrm>
            <a:prstGeom prst="rect">
              <a:avLst/>
            </a:prstGeom>
          </p:spPr>
        </p:pic>
        <p:pic>
          <p:nvPicPr>
            <p:cNvPr id="25" name="Image 24">
              <a:extLst>
                <a:ext uri="{FF2B5EF4-FFF2-40B4-BE49-F238E27FC236}">
                  <a16:creationId xmlns:a16="http://schemas.microsoft.com/office/drawing/2014/main" xmlns="" id="{D6670156-4D1E-C6AD-F307-7FA296EE5F96}"/>
                </a:ext>
              </a:extLst>
            </p:cNvPr>
            <p:cNvPicPr>
              <a:picLocks noChangeAspect="1"/>
            </p:cNvPicPr>
            <p:nvPr/>
          </p:nvPicPr>
          <p:blipFill>
            <a:blip r:embed="rId4"/>
            <a:stretch>
              <a:fillRect/>
            </a:stretch>
          </p:blipFill>
          <p:spPr>
            <a:xfrm>
              <a:off x="5713753" y="3978357"/>
              <a:ext cx="2588778" cy="2813350"/>
            </a:xfrm>
            <a:prstGeom prst="rect">
              <a:avLst/>
            </a:prstGeom>
          </p:spPr>
        </p:pic>
        <p:pic>
          <p:nvPicPr>
            <p:cNvPr id="26" name="Image 25">
              <a:extLst>
                <a:ext uri="{FF2B5EF4-FFF2-40B4-BE49-F238E27FC236}">
                  <a16:creationId xmlns:a16="http://schemas.microsoft.com/office/drawing/2014/main" xmlns="" id="{F006A930-C879-1B8A-8C54-4F969C47C74B}"/>
                </a:ext>
              </a:extLst>
            </p:cNvPr>
            <p:cNvPicPr>
              <a:picLocks noChangeAspect="1"/>
            </p:cNvPicPr>
            <p:nvPr/>
          </p:nvPicPr>
          <p:blipFill>
            <a:blip r:embed="rId5"/>
            <a:stretch>
              <a:fillRect/>
            </a:stretch>
          </p:blipFill>
          <p:spPr>
            <a:xfrm>
              <a:off x="9880229" y="4154669"/>
              <a:ext cx="2768158" cy="2460726"/>
            </a:xfrm>
            <a:prstGeom prst="rect">
              <a:avLst/>
            </a:prstGeom>
          </p:spPr>
        </p:pic>
        <p:pic>
          <p:nvPicPr>
            <p:cNvPr id="27" name="Image 26">
              <a:extLst>
                <a:ext uri="{FF2B5EF4-FFF2-40B4-BE49-F238E27FC236}">
                  <a16:creationId xmlns:a16="http://schemas.microsoft.com/office/drawing/2014/main" xmlns="" id="{CCEA6E9F-8FB6-AD10-8CDD-EACF3CB26515}"/>
                </a:ext>
              </a:extLst>
            </p:cNvPr>
            <p:cNvPicPr>
              <a:picLocks noChangeAspect="1"/>
            </p:cNvPicPr>
            <p:nvPr/>
          </p:nvPicPr>
          <p:blipFill>
            <a:blip r:embed="rId6"/>
            <a:stretch>
              <a:fillRect/>
            </a:stretch>
          </p:blipFill>
          <p:spPr>
            <a:xfrm>
              <a:off x="14165363" y="4154669"/>
              <a:ext cx="2703820" cy="2460726"/>
            </a:xfrm>
            <a:prstGeom prst="rect">
              <a:avLst/>
            </a:prstGeom>
          </p:spPr>
        </p:pic>
      </p:grpSp>
      <p:sp>
        <p:nvSpPr>
          <p:cNvPr id="35" name="Ellipse 34">
            <a:extLst>
              <a:ext uri="{FF2B5EF4-FFF2-40B4-BE49-F238E27FC236}">
                <a16:creationId xmlns:a16="http://schemas.microsoft.com/office/drawing/2014/main" xmlns="" id="{E12D3418-3C5E-254C-61A3-369A9CCA2188}"/>
              </a:ext>
            </a:extLst>
          </p:cNvPr>
          <p:cNvSpPr/>
          <p:nvPr/>
        </p:nvSpPr>
        <p:spPr>
          <a:xfrm>
            <a:off x="15763463" y="551743"/>
            <a:ext cx="313083" cy="412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700"/>
          </a:p>
        </p:txBody>
      </p:sp>
      <p:sp>
        <p:nvSpPr>
          <p:cNvPr id="36" name="Ellipse 35">
            <a:extLst>
              <a:ext uri="{FF2B5EF4-FFF2-40B4-BE49-F238E27FC236}">
                <a16:creationId xmlns:a16="http://schemas.microsoft.com/office/drawing/2014/main" xmlns="" id="{D62D4AAD-D331-DE91-C493-C70F6E05E82D}"/>
              </a:ext>
            </a:extLst>
          </p:cNvPr>
          <p:cNvSpPr/>
          <p:nvPr/>
        </p:nvSpPr>
        <p:spPr>
          <a:xfrm>
            <a:off x="16633136" y="551744"/>
            <a:ext cx="223631" cy="227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700"/>
          </a:p>
        </p:txBody>
      </p:sp>
      <p:grpSp>
        <p:nvGrpSpPr>
          <p:cNvPr id="38" name="Group 2">
            <a:extLst>
              <a:ext uri="{FF2B5EF4-FFF2-40B4-BE49-F238E27FC236}">
                <a16:creationId xmlns:a16="http://schemas.microsoft.com/office/drawing/2014/main" xmlns="" id="{6CD15FC1-E9EB-544E-5884-CA42289807E3}"/>
              </a:ext>
            </a:extLst>
          </p:cNvPr>
          <p:cNvGrpSpPr/>
          <p:nvPr/>
        </p:nvGrpSpPr>
        <p:grpSpPr>
          <a:xfrm>
            <a:off x="14240674" y="0"/>
            <a:ext cx="3018626" cy="1028700"/>
            <a:chOff x="0" y="0"/>
            <a:chExt cx="425492" cy="145001"/>
          </a:xfrm>
        </p:grpSpPr>
        <p:sp>
          <p:nvSpPr>
            <p:cNvPr id="39" name="Freeform 3">
              <a:extLst>
                <a:ext uri="{FF2B5EF4-FFF2-40B4-BE49-F238E27FC236}">
                  <a16:creationId xmlns:a16="http://schemas.microsoft.com/office/drawing/2014/main" xmlns="" id="{1B6A2E52-191C-1BE3-21A2-13E65763F6D2}"/>
                </a:ext>
              </a:extLst>
            </p:cNvPr>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0" name="TextBox 4">
              <a:extLst>
                <a:ext uri="{FF2B5EF4-FFF2-40B4-BE49-F238E27FC236}">
                  <a16:creationId xmlns:a16="http://schemas.microsoft.com/office/drawing/2014/main" xmlns="" id="{52A1B5C5-5EA3-03DE-F078-120265B3F453}"/>
                </a:ext>
              </a:extLst>
            </p:cNvPr>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41" name="Group 5">
            <a:extLst>
              <a:ext uri="{FF2B5EF4-FFF2-40B4-BE49-F238E27FC236}">
                <a16:creationId xmlns:a16="http://schemas.microsoft.com/office/drawing/2014/main" xmlns="" id="{2AB8EF9B-7891-5FC3-F1A1-327E759A22A2}"/>
              </a:ext>
            </a:extLst>
          </p:cNvPr>
          <p:cNvGrpSpPr/>
          <p:nvPr/>
        </p:nvGrpSpPr>
        <p:grpSpPr>
          <a:xfrm>
            <a:off x="1028700" y="0"/>
            <a:ext cx="12967636" cy="1028700"/>
            <a:chOff x="0" y="0"/>
            <a:chExt cx="1827860" cy="145001"/>
          </a:xfrm>
        </p:grpSpPr>
        <p:sp>
          <p:nvSpPr>
            <p:cNvPr id="42" name="Freeform 6">
              <a:extLst>
                <a:ext uri="{FF2B5EF4-FFF2-40B4-BE49-F238E27FC236}">
                  <a16:creationId xmlns:a16="http://schemas.microsoft.com/office/drawing/2014/main" xmlns="" id="{F0A87F9C-9726-F694-C1FA-04F68E500416}"/>
                </a:ext>
              </a:extLst>
            </p:cNvPr>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43" name="TextBox 7">
              <a:extLst>
                <a:ext uri="{FF2B5EF4-FFF2-40B4-BE49-F238E27FC236}">
                  <a16:creationId xmlns:a16="http://schemas.microsoft.com/office/drawing/2014/main" xmlns="" id="{BC3C5480-6BB6-A501-F25A-1464CC30E637}"/>
                </a:ext>
              </a:extLst>
            </p:cNvPr>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sp>
        <p:nvSpPr>
          <p:cNvPr id="44" name="Freeform 11">
            <a:extLst>
              <a:ext uri="{FF2B5EF4-FFF2-40B4-BE49-F238E27FC236}">
                <a16:creationId xmlns:a16="http://schemas.microsoft.com/office/drawing/2014/main" xmlns="" id="{D3C6D665-5DBA-04F7-DEF1-CE8AC1B14DB9}"/>
              </a:ext>
            </a:extLst>
          </p:cNvPr>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5" name="TextBox 13">
            <a:extLst>
              <a:ext uri="{FF2B5EF4-FFF2-40B4-BE49-F238E27FC236}">
                <a16:creationId xmlns:a16="http://schemas.microsoft.com/office/drawing/2014/main" xmlns="" id="{72A0870C-EC6C-957A-0671-E16F6B99638C}"/>
              </a:ext>
            </a:extLst>
          </p:cNvPr>
          <p:cNvSpPr txBox="1"/>
          <p:nvPr/>
        </p:nvSpPr>
        <p:spPr>
          <a:xfrm>
            <a:off x="15369740" y="368020"/>
            <a:ext cx="1521021" cy="546688"/>
          </a:xfrm>
          <a:prstGeom prst="rect">
            <a:avLst/>
          </a:prstGeom>
        </p:spPr>
        <p:txBody>
          <a:bodyPr lIns="0" tIns="0" rIns="0" bIns="0" rtlCol="0" anchor="t">
            <a:spAutoFit/>
          </a:bodyPr>
          <a:lstStyle/>
          <a:p>
            <a:pPr>
              <a:lnSpc>
                <a:spcPts val="2239"/>
              </a:lnSpc>
              <a:spcBef>
                <a:spcPct val="0"/>
              </a:spcBef>
            </a:pPr>
            <a:r>
              <a:rPr lang="fr-FR" sz="1600" b="1" dirty="0">
                <a:solidFill>
                  <a:schemeClr val="bg1"/>
                </a:solidFill>
              </a:rPr>
              <a:t>Data collection </a:t>
            </a:r>
          </a:p>
          <a:p>
            <a:pPr algn="l">
              <a:lnSpc>
                <a:spcPts val="2239"/>
              </a:lnSpc>
              <a:spcBef>
                <a:spcPct val="0"/>
              </a:spcBef>
            </a:pPr>
            <a:endParaRPr lang="en-US" sz="1599" dirty="0">
              <a:solidFill>
                <a:srgbClr val="FFFFFF"/>
              </a:solidFill>
              <a:latin typeface="Open Sans"/>
            </a:endParaRPr>
          </a:p>
        </p:txBody>
      </p:sp>
      <p:grpSp>
        <p:nvGrpSpPr>
          <p:cNvPr id="46" name="Groupe 45">
            <a:extLst>
              <a:ext uri="{FF2B5EF4-FFF2-40B4-BE49-F238E27FC236}">
                <a16:creationId xmlns:a16="http://schemas.microsoft.com/office/drawing/2014/main" xmlns="" id="{C3E21AF6-7877-44FA-BD5A-C8A5DB0A7CA0}"/>
              </a:ext>
            </a:extLst>
          </p:cNvPr>
          <p:cNvGrpSpPr/>
          <p:nvPr/>
        </p:nvGrpSpPr>
        <p:grpSpPr>
          <a:xfrm>
            <a:off x="1211845" y="-58802"/>
            <a:ext cx="2624222" cy="1087502"/>
            <a:chOff x="1211845" y="-58802"/>
            <a:chExt cx="2624222" cy="1087502"/>
          </a:xfrm>
        </p:grpSpPr>
        <p:sp>
          <p:nvSpPr>
            <p:cNvPr id="47" name="TextBox 14">
              <a:extLst>
                <a:ext uri="{FF2B5EF4-FFF2-40B4-BE49-F238E27FC236}">
                  <a16:creationId xmlns:a16="http://schemas.microsoft.com/office/drawing/2014/main" xmlns="" id="{F5AF6180-E99E-C4B2-C6B5-989ADB3A9A5E}"/>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48" name="Image 47">
              <a:extLst>
                <a:ext uri="{FF2B5EF4-FFF2-40B4-BE49-F238E27FC236}">
                  <a16:creationId xmlns:a16="http://schemas.microsoft.com/office/drawing/2014/main" xmlns="" id="{ADA331AF-50B6-7F6A-39F2-49232CAE26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
        <p:nvSpPr>
          <p:cNvPr id="49" name="ZoneTexte 48">
            <a:extLst>
              <a:ext uri="{FF2B5EF4-FFF2-40B4-BE49-F238E27FC236}">
                <a16:creationId xmlns:a16="http://schemas.microsoft.com/office/drawing/2014/main" xmlns="" id="{7FF88D23-8196-C800-D312-C642FB4EA067}"/>
              </a:ext>
            </a:extLst>
          </p:cNvPr>
          <p:cNvSpPr txBox="1"/>
          <p:nvPr/>
        </p:nvSpPr>
        <p:spPr>
          <a:xfrm>
            <a:off x="8550615" y="89095"/>
            <a:ext cx="6795532" cy="830997"/>
          </a:xfrm>
          <a:prstGeom prst="rect">
            <a:avLst/>
          </a:prstGeom>
          <a:noFill/>
          <a:effectLst>
            <a:reflection endPos="0" dist="50800" dir="5400000" sy="-100000" algn="bl" rotWithShape="0"/>
          </a:effectLst>
        </p:spPr>
        <p:txBody>
          <a:bodyPr wrap="square" rtlCol="0">
            <a:spAutoFit/>
          </a:bodyPr>
          <a:lstStyle/>
          <a:p>
            <a:r>
              <a:rPr lang="fr-FR" sz="4800" b="1" dirty="0">
                <a:solidFill>
                  <a:schemeClr val="accent1">
                    <a:lumMod val="20000"/>
                    <a:lumOff val="80000"/>
                  </a:schemeClr>
                </a:solidFill>
              </a:rPr>
              <a:t>Les objets à détecté </a:t>
            </a:r>
          </a:p>
        </p:txBody>
      </p:sp>
    </p:spTree>
    <p:extLst>
      <p:ext uri="{BB962C8B-B14F-4D97-AF65-F5344CB8AC3E}">
        <p14:creationId xmlns:p14="http://schemas.microsoft.com/office/powerpoint/2010/main" val="36493085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
            <a:extLst>
              <a:ext uri="{FF2B5EF4-FFF2-40B4-BE49-F238E27FC236}">
                <a16:creationId xmlns:a16="http://schemas.microsoft.com/office/drawing/2014/main" xmlns="" id="{4EF7C0B6-7604-F873-A37D-692F7E5A576C}"/>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7" name="ZoneTexte 6"/>
          <p:cNvSpPr txBox="1"/>
          <p:nvPr/>
        </p:nvSpPr>
        <p:spPr>
          <a:xfrm>
            <a:off x="337846" y="1305902"/>
            <a:ext cx="5453354" cy="830997"/>
          </a:xfrm>
          <a:prstGeom prst="rect">
            <a:avLst/>
          </a:prstGeom>
          <a:noFill/>
        </p:spPr>
        <p:txBody>
          <a:bodyPr wrap="square" rtlCol="0">
            <a:spAutoFit/>
          </a:bodyPr>
          <a:lstStyle/>
          <a:p>
            <a:r>
              <a:rPr lang="fr-FR" sz="4800" dirty="0">
                <a:solidFill>
                  <a:schemeClr val="bg1"/>
                </a:solidFill>
              </a:rPr>
              <a:t>Les données </a:t>
            </a:r>
            <a:r>
              <a:rPr lang="fr-FR" sz="4800" dirty="0" smtClean="0">
                <a:solidFill>
                  <a:schemeClr val="bg1"/>
                </a:solidFill>
              </a:rPr>
              <a:t>brutes: </a:t>
            </a:r>
            <a:endParaRPr lang="fr-FR" sz="4800" dirty="0">
              <a:solidFill>
                <a:schemeClr val="bg1"/>
              </a:solidFill>
            </a:endParaRPr>
          </a:p>
        </p:txBody>
      </p:sp>
      <p:pic>
        <p:nvPicPr>
          <p:cNvPr id="2" name="Image 1"/>
          <p:cNvPicPr>
            <a:picLocks noChangeAspect="1"/>
          </p:cNvPicPr>
          <p:nvPr/>
        </p:nvPicPr>
        <p:blipFill>
          <a:blip r:embed="rId3"/>
          <a:stretch>
            <a:fillRect/>
          </a:stretch>
        </p:blipFill>
        <p:spPr>
          <a:xfrm>
            <a:off x="7135324" y="4221785"/>
            <a:ext cx="3143250" cy="3075851"/>
          </a:xfrm>
          <a:prstGeom prst="rect">
            <a:avLst/>
          </a:prstGeom>
        </p:spPr>
      </p:pic>
      <p:pic>
        <p:nvPicPr>
          <p:cNvPr id="6" name="Image 5"/>
          <p:cNvPicPr>
            <a:picLocks noChangeAspect="1"/>
          </p:cNvPicPr>
          <p:nvPr/>
        </p:nvPicPr>
        <p:blipFill>
          <a:blip r:embed="rId4"/>
          <a:stretch>
            <a:fillRect/>
          </a:stretch>
        </p:blipFill>
        <p:spPr>
          <a:xfrm>
            <a:off x="13319795" y="1942358"/>
            <a:ext cx="4400770" cy="3547055"/>
          </a:xfrm>
          <a:prstGeom prst="rect">
            <a:avLst/>
          </a:prstGeom>
        </p:spPr>
      </p:pic>
      <p:pic>
        <p:nvPicPr>
          <p:cNvPr id="9" name="Image 8"/>
          <p:cNvPicPr>
            <a:picLocks noChangeAspect="1"/>
          </p:cNvPicPr>
          <p:nvPr/>
        </p:nvPicPr>
        <p:blipFill>
          <a:blip r:embed="rId5"/>
          <a:stretch>
            <a:fillRect/>
          </a:stretch>
        </p:blipFill>
        <p:spPr>
          <a:xfrm>
            <a:off x="327907" y="6438900"/>
            <a:ext cx="4255190" cy="3470763"/>
          </a:xfrm>
          <a:prstGeom prst="rect">
            <a:avLst/>
          </a:prstGeom>
        </p:spPr>
      </p:pic>
      <p:pic>
        <p:nvPicPr>
          <p:cNvPr id="10" name="Image 9"/>
          <p:cNvPicPr>
            <a:picLocks noChangeAspect="1"/>
          </p:cNvPicPr>
          <p:nvPr/>
        </p:nvPicPr>
        <p:blipFill>
          <a:blip r:embed="rId6"/>
          <a:stretch>
            <a:fillRect/>
          </a:stretch>
        </p:blipFill>
        <p:spPr>
          <a:xfrm>
            <a:off x="171751" y="2240699"/>
            <a:ext cx="4255191" cy="2950371"/>
          </a:xfrm>
          <a:prstGeom prst="rect">
            <a:avLst/>
          </a:prstGeom>
        </p:spPr>
      </p:pic>
      <p:pic>
        <p:nvPicPr>
          <p:cNvPr id="11" name="Image 10"/>
          <p:cNvPicPr>
            <a:picLocks noChangeAspect="1"/>
          </p:cNvPicPr>
          <p:nvPr/>
        </p:nvPicPr>
        <p:blipFill>
          <a:blip r:embed="rId7"/>
          <a:stretch>
            <a:fillRect/>
          </a:stretch>
        </p:blipFill>
        <p:spPr>
          <a:xfrm>
            <a:off x="12147040" y="6646784"/>
            <a:ext cx="6002921" cy="2946491"/>
          </a:xfrm>
          <a:prstGeom prst="rect">
            <a:avLst/>
          </a:prstGeom>
        </p:spPr>
      </p:pic>
      <p:cxnSp>
        <p:nvCxnSpPr>
          <p:cNvPr id="13" name="Connecteur droit avec flèche 12"/>
          <p:cNvCxnSpPr>
            <a:stCxn id="2" idx="3"/>
          </p:cNvCxnSpPr>
          <p:nvPr/>
        </p:nvCxnSpPr>
        <p:spPr>
          <a:xfrm flipV="1">
            <a:off x="10278574" y="3898452"/>
            <a:ext cx="3104736" cy="1861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cxnSpLocks/>
          </p:cNvCxnSpPr>
          <p:nvPr/>
        </p:nvCxnSpPr>
        <p:spPr>
          <a:xfrm flipH="1">
            <a:off x="4602975" y="5759710"/>
            <a:ext cx="2535754" cy="2588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cxnSpLocks/>
            <a:stCxn id="2" idx="1"/>
          </p:cNvCxnSpPr>
          <p:nvPr/>
        </p:nvCxnSpPr>
        <p:spPr>
          <a:xfrm flipH="1" flipV="1">
            <a:off x="4529173" y="4218384"/>
            <a:ext cx="2606151" cy="1541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a:stCxn id="2" idx="3"/>
          </p:cNvCxnSpPr>
          <p:nvPr/>
        </p:nvCxnSpPr>
        <p:spPr>
          <a:xfrm>
            <a:off x="10278574" y="5759711"/>
            <a:ext cx="1896540" cy="1940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Group 2">
            <a:extLst>
              <a:ext uri="{FF2B5EF4-FFF2-40B4-BE49-F238E27FC236}">
                <a16:creationId xmlns:a16="http://schemas.microsoft.com/office/drawing/2014/main" xmlns="" id="{07BF40E3-8AAB-8A95-22D2-F866CA82DC32}"/>
              </a:ext>
            </a:extLst>
          </p:cNvPr>
          <p:cNvGrpSpPr/>
          <p:nvPr/>
        </p:nvGrpSpPr>
        <p:grpSpPr>
          <a:xfrm>
            <a:off x="14240674" y="0"/>
            <a:ext cx="3018626" cy="1028700"/>
            <a:chOff x="0" y="0"/>
            <a:chExt cx="425492" cy="145001"/>
          </a:xfrm>
        </p:grpSpPr>
        <p:sp>
          <p:nvSpPr>
            <p:cNvPr id="8" name="Freeform 3">
              <a:extLst>
                <a:ext uri="{FF2B5EF4-FFF2-40B4-BE49-F238E27FC236}">
                  <a16:creationId xmlns:a16="http://schemas.microsoft.com/office/drawing/2014/main" xmlns="" id="{3CC69E48-E424-5F71-E2AB-35E323D7DB0B}"/>
                </a:ext>
              </a:extLst>
            </p:cNvPr>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2" name="TextBox 4">
              <a:extLst>
                <a:ext uri="{FF2B5EF4-FFF2-40B4-BE49-F238E27FC236}">
                  <a16:creationId xmlns:a16="http://schemas.microsoft.com/office/drawing/2014/main" xmlns="" id="{82E7C2B2-D8CE-9939-1C75-C5C7E568E86D}"/>
                </a:ext>
              </a:extLst>
            </p:cNvPr>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5">
            <a:extLst>
              <a:ext uri="{FF2B5EF4-FFF2-40B4-BE49-F238E27FC236}">
                <a16:creationId xmlns:a16="http://schemas.microsoft.com/office/drawing/2014/main" xmlns="" id="{388487B0-4AEA-3908-8BE7-2CA82DB6F20B}"/>
              </a:ext>
            </a:extLst>
          </p:cNvPr>
          <p:cNvGrpSpPr/>
          <p:nvPr/>
        </p:nvGrpSpPr>
        <p:grpSpPr>
          <a:xfrm>
            <a:off x="1028700" y="0"/>
            <a:ext cx="12967636" cy="1028700"/>
            <a:chOff x="0" y="0"/>
            <a:chExt cx="1827860" cy="145001"/>
          </a:xfrm>
        </p:grpSpPr>
        <p:sp>
          <p:nvSpPr>
            <p:cNvPr id="16" name="Freeform 6">
              <a:extLst>
                <a:ext uri="{FF2B5EF4-FFF2-40B4-BE49-F238E27FC236}">
                  <a16:creationId xmlns:a16="http://schemas.microsoft.com/office/drawing/2014/main" xmlns="" id="{45DDD9B6-5EBF-10D3-8336-824D7EF2C57F}"/>
                </a:ext>
              </a:extLst>
            </p:cNvPr>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18" name="TextBox 7">
              <a:extLst>
                <a:ext uri="{FF2B5EF4-FFF2-40B4-BE49-F238E27FC236}">
                  <a16:creationId xmlns:a16="http://schemas.microsoft.com/office/drawing/2014/main" xmlns="" id="{3A0BE130-7858-398E-873B-9DBE54C84470}"/>
                </a:ext>
              </a:extLst>
            </p:cNvPr>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11">
            <a:extLst>
              <a:ext uri="{FF2B5EF4-FFF2-40B4-BE49-F238E27FC236}">
                <a16:creationId xmlns:a16="http://schemas.microsoft.com/office/drawing/2014/main" xmlns="" id="{E41F126E-8448-2B9D-F698-8D3132E026C9}"/>
              </a:ext>
            </a:extLst>
          </p:cNvPr>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1" name="TextBox 13">
            <a:extLst>
              <a:ext uri="{FF2B5EF4-FFF2-40B4-BE49-F238E27FC236}">
                <a16:creationId xmlns:a16="http://schemas.microsoft.com/office/drawing/2014/main" xmlns="" id="{858FB615-DED7-4072-8189-5A2AC409D5BC}"/>
              </a:ext>
            </a:extLst>
          </p:cNvPr>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rPr>
              <a:t>Data collection</a:t>
            </a:r>
          </a:p>
        </p:txBody>
      </p:sp>
      <p:grpSp>
        <p:nvGrpSpPr>
          <p:cNvPr id="22" name="Groupe 21">
            <a:extLst>
              <a:ext uri="{FF2B5EF4-FFF2-40B4-BE49-F238E27FC236}">
                <a16:creationId xmlns:a16="http://schemas.microsoft.com/office/drawing/2014/main" xmlns="" id="{FD88847B-8B75-FFF5-DE76-8696F57AF366}"/>
              </a:ext>
            </a:extLst>
          </p:cNvPr>
          <p:cNvGrpSpPr/>
          <p:nvPr/>
        </p:nvGrpSpPr>
        <p:grpSpPr>
          <a:xfrm>
            <a:off x="1211845" y="-58802"/>
            <a:ext cx="2624222" cy="1087502"/>
            <a:chOff x="1211845" y="-58802"/>
            <a:chExt cx="2624222" cy="1087502"/>
          </a:xfrm>
        </p:grpSpPr>
        <p:sp>
          <p:nvSpPr>
            <p:cNvPr id="23" name="TextBox 14">
              <a:extLst>
                <a:ext uri="{FF2B5EF4-FFF2-40B4-BE49-F238E27FC236}">
                  <a16:creationId xmlns:a16="http://schemas.microsoft.com/office/drawing/2014/main" xmlns="" id="{7A15512A-63BD-5739-BF61-4BAB42B65A18}"/>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24" name="Image 23">
              <a:extLst>
                <a:ext uri="{FF2B5EF4-FFF2-40B4-BE49-F238E27FC236}">
                  <a16:creationId xmlns:a16="http://schemas.microsoft.com/office/drawing/2014/main" xmlns="" id="{5BAC8E80-3774-B59D-958A-C1B85D99568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spTree>
    <p:extLst>
      <p:ext uri="{BB962C8B-B14F-4D97-AF65-F5344CB8AC3E}">
        <p14:creationId xmlns:p14="http://schemas.microsoft.com/office/powerpoint/2010/main" val="138880217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8288000" cy="10287000"/>
          </a:xfrm>
          <a:prstGeom prst="rect">
            <a:avLst/>
          </a:prstGeom>
          <a:solidFill>
            <a:srgbClr val="05043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700" dirty="0"/>
          </a:p>
        </p:txBody>
      </p:sp>
      <p:grpSp>
        <p:nvGrpSpPr>
          <p:cNvPr id="5" name="Group 2">
            <a:extLst>
              <a:ext uri="{FF2B5EF4-FFF2-40B4-BE49-F238E27FC236}">
                <a16:creationId xmlns:a16="http://schemas.microsoft.com/office/drawing/2014/main" xmlns="" id="{B2D9CFF8-0C96-C7FE-F38F-A9AB3D54918F}"/>
              </a:ext>
            </a:extLst>
          </p:cNvPr>
          <p:cNvGrpSpPr/>
          <p:nvPr/>
        </p:nvGrpSpPr>
        <p:grpSpPr>
          <a:xfrm>
            <a:off x="14240674" y="0"/>
            <a:ext cx="3018626" cy="1028700"/>
            <a:chOff x="0" y="0"/>
            <a:chExt cx="425492" cy="145001"/>
          </a:xfrm>
        </p:grpSpPr>
        <p:sp>
          <p:nvSpPr>
            <p:cNvPr id="6" name="Freeform 3">
              <a:extLst>
                <a:ext uri="{FF2B5EF4-FFF2-40B4-BE49-F238E27FC236}">
                  <a16:creationId xmlns:a16="http://schemas.microsoft.com/office/drawing/2014/main" xmlns="" id="{4E2D5D99-85E3-4A7F-EE40-38A9CFA57EA2}"/>
                </a:ext>
              </a:extLst>
            </p:cNvPr>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9" name="TextBox 4">
              <a:extLst>
                <a:ext uri="{FF2B5EF4-FFF2-40B4-BE49-F238E27FC236}">
                  <a16:creationId xmlns:a16="http://schemas.microsoft.com/office/drawing/2014/main" xmlns="" id="{96191AB0-29B3-98B3-B401-BB92BF57BF8D}"/>
                </a:ext>
              </a:extLst>
            </p:cNvPr>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5">
            <a:extLst>
              <a:ext uri="{FF2B5EF4-FFF2-40B4-BE49-F238E27FC236}">
                <a16:creationId xmlns:a16="http://schemas.microsoft.com/office/drawing/2014/main" xmlns="" id="{DDC3AF88-F493-5636-1131-52C37337AA21}"/>
              </a:ext>
            </a:extLst>
          </p:cNvPr>
          <p:cNvGrpSpPr/>
          <p:nvPr/>
        </p:nvGrpSpPr>
        <p:grpSpPr>
          <a:xfrm>
            <a:off x="1028700" y="0"/>
            <a:ext cx="12967636" cy="1028700"/>
            <a:chOff x="0" y="0"/>
            <a:chExt cx="1827860" cy="145001"/>
          </a:xfrm>
        </p:grpSpPr>
        <p:sp>
          <p:nvSpPr>
            <p:cNvPr id="11" name="Freeform 6">
              <a:extLst>
                <a:ext uri="{FF2B5EF4-FFF2-40B4-BE49-F238E27FC236}">
                  <a16:creationId xmlns:a16="http://schemas.microsoft.com/office/drawing/2014/main" xmlns="" id="{228007E1-E329-0F65-9CE8-74BA6C68069E}"/>
                </a:ext>
              </a:extLst>
            </p:cNvPr>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12" name="TextBox 7">
              <a:extLst>
                <a:ext uri="{FF2B5EF4-FFF2-40B4-BE49-F238E27FC236}">
                  <a16:creationId xmlns:a16="http://schemas.microsoft.com/office/drawing/2014/main" xmlns="" id="{23AF6C77-9E29-978D-D0BF-479900C18D32}"/>
                </a:ext>
              </a:extLst>
            </p:cNvPr>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1">
            <a:extLst>
              <a:ext uri="{FF2B5EF4-FFF2-40B4-BE49-F238E27FC236}">
                <a16:creationId xmlns:a16="http://schemas.microsoft.com/office/drawing/2014/main" xmlns="" id="{C83D1B96-48A3-32C5-5B3C-683C19939ABF}"/>
              </a:ext>
            </a:extLst>
          </p:cNvPr>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TextBox 13">
            <a:extLst>
              <a:ext uri="{FF2B5EF4-FFF2-40B4-BE49-F238E27FC236}">
                <a16:creationId xmlns:a16="http://schemas.microsoft.com/office/drawing/2014/main" xmlns="" id="{77C1EFF9-DF71-B98B-15B3-527A3F1507E3}"/>
              </a:ext>
            </a:extLst>
          </p:cNvPr>
          <p:cNvSpPr txBox="1"/>
          <p:nvPr/>
        </p:nvSpPr>
        <p:spPr>
          <a:xfrm>
            <a:off x="15369740" y="368020"/>
            <a:ext cx="1521021" cy="546688"/>
          </a:xfrm>
          <a:prstGeom prst="rect">
            <a:avLst/>
          </a:prstGeom>
        </p:spPr>
        <p:txBody>
          <a:bodyPr lIns="0" tIns="0" rIns="0" bIns="0" rtlCol="0" anchor="t">
            <a:spAutoFit/>
          </a:bodyPr>
          <a:lstStyle/>
          <a:p>
            <a:pPr>
              <a:lnSpc>
                <a:spcPts val="2239"/>
              </a:lnSpc>
              <a:spcBef>
                <a:spcPct val="0"/>
              </a:spcBef>
            </a:pPr>
            <a:r>
              <a:rPr lang="fr-FR" sz="1600" b="1" dirty="0">
                <a:solidFill>
                  <a:schemeClr val="bg1"/>
                </a:solidFill>
              </a:rPr>
              <a:t>Data collection </a:t>
            </a:r>
          </a:p>
          <a:p>
            <a:pPr algn="l">
              <a:lnSpc>
                <a:spcPts val="2239"/>
              </a:lnSpc>
              <a:spcBef>
                <a:spcPct val="0"/>
              </a:spcBef>
            </a:pPr>
            <a:endParaRPr lang="en-US" sz="1599" dirty="0">
              <a:solidFill>
                <a:srgbClr val="FFFFFF"/>
              </a:solidFill>
              <a:latin typeface="Open Sans"/>
            </a:endParaRPr>
          </a:p>
        </p:txBody>
      </p:sp>
      <p:grpSp>
        <p:nvGrpSpPr>
          <p:cNvPr id="15" name="Groupe 14">
            <a:extLst>
              <a:ext uri="{FF2B5EF4-FFF2-40B4-BE49-F238E27FC236}">
                <a16:creationId xmlns:a16="http://schemas.microsoft.com/office/drawing/2014/main" xmlns="" id="{B326BB75-7946-4F11-B879-F08B43FCD8F3}"/>
              </a:ext>
            </a:extLst>
          </p:cNvPr>
          <p:cNvGrpSpPr/>
          <p:nvPr/>
        </p:nvGrpSpPr>
        <p:grpSpPr>
          <a:xfrm>
            <a:off x="1211845" y="-58802"/>
            <a:ext cx="2624222" cy="1087502"/>
            <a:chOff x="1211845" y="-58802"/>
            <a:chExt cx="2624222" cy="1087502"/>
          </a:xfrm>
        </p:grpSpPr>
        <p:sp>
          <p:nvSpPr>
            <p:cNvPr id="16" name="TextBox 14">
              <a:extLst>
                <a:ext uri="{FF2B5EF4-FFF2-40B4-BE49-F238E27FC236}">
                  <a16:creationId xmlns:a16="http://schemas.microsoft.com/office/drawing/2014/main" xmlns="" id="{C196BAA7-2F61-26E7-ABB5-3D292D5EF1BE}"/>
                </a:ext>
              </a:extLst>
            </p:cNvPr>
            <p:cNvSpPr txBox="1"/>
            <p:nvPr/>
          </p:nvSpPr>
          <p:spPr>
            <a:xfrm>
              <a:off x="2139707" y="382307"/>
              <a:ext cx="1696360" cy="264086"/>
            </a:xfrm>
            <a:prstGeom prst="rect">
              <a:avLst/>
            </a:prstGeom>
          </p:spPr>
          <p:txBody>
            <a:bodyPr lIns="0" tIns="0" rIns="0" bIns="0" rtlCol="0" anchor="t">
              <a:spAutoFit/>
            </a:bodyPr>
            <a:lstStyle/>
            <a:p>
              <a:pPr algn="ctr">
                <a:lnSpc>
                  <a:spcPts val="2239"/>
                </a:lnSpc>
                <a:spcBef>
                  <a:spcPct val="0"/>
                </a:spcBef>
              </a:pPr>
              <a:r>
                <a:rPr lang="en-US" sz="1599" b="1" dirty="0">
                  <a:solidFill>
                    <a:srgbClr val="00B0F0"/>
                  </a:solidFill>
                  <a:latin typeface="Open Sans"/>
                </a:rPr>
                <a:t>H4A Driving</a:t>
              </a:r>
            </a:p>
          </p:txBody>
        </p:sp>
        <p:pic>
          <p:nvPicPr>
            <p:cNvPr id="17" name="Image 16">
              <a:extLst>
                <a:ext uri="{FF2B5EF4-FFF2-40B4-BE49-F238E27FC236}">
                  <a16:creationId xmlns:a16="http://schemas.microsoft.com/office/drawing/2014/main" xmlns="" id="{7CE0BD64-69F0-E66D-73D8-9F9143F8BB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1845" y="-58802"/>
              <a:ext cx="1087502" cy="1087502"/>
            </a:xfrm>
            <a:prstGeom prst="rect">
              <a:avLst/>
            </a:prstGeom>
          </p:spPr>
        </p:pic>
      </p:grpSp>
      <p:grpSp>
        <p:nvGrpSpPr>
          <p:cNvPr id="19" name="Groupe 18">
            <a:extLst>
              <a:ext uri="{FF2B5EF4-FFF2-40B4-BE49-F238E27FC236}">
                <a16:creationId xmlns:a16="http://schemas.microsoft.com/office/drawing/2014/main" xmlns="" id="{A1AF55C8-8824-EE25-6552-20AB2616770A}"/>
              </a:ext>
            </a:extLst>
          </p:cNvPr>
          <p:cNvGrpSpPr/>
          <p:nvPr/>
        </p:nvGrpSpPr>
        <p:grpSpPr>
          <a:xfrm>
            <a:off x="536710" y="1445493"/>
            <a:ext cx="16691814" cy="7034971"/>
            <a:chOff x="536710" y="1445493"/>
            <a:chExt cx="16691814" cy="7034971"/>
          </a:xfrm>
        </p:grpSpPr>
        <p:sp>
          <p:nvSpPr>
            <p:cNvPr id="7" name="ZoneTexte 6"/>
            <p:cNvSpPr txBox="1"/>
            <p:nvPr/>
          </p:nvSpPr>
          <p:spPr>
            <a:xfrm>
              <a:off x="536710" y="1445493"/>
              <a:ext cx="5646051" cy="830997"/>
            </a:xfrm>
            <a:prstGeom prst="rect">
              <a:avLst/>
            </a:prstGeom>
            <a:noFill/>
            <a:effectLst>
              <a:reflection stA="87000" endPos="65000" dist="50800" dir="5400000" sy="-100000" algn="bl" rotWithShape="0"/>
            </a:effectLst>
          </p:spPr>
          <p:txBody>
            <a:bodyPr wrap="square" rtlCol="0">
              <a:spAutoFit/>
            </a:bodyPr>
            <a:lstStyle/>
            <a:p>
              <a:pPr marL="685800" indent="-685800">
                <a:buFont typeface="Arial" panose="020B0604020202020204" pitchFamily="34" charset="0"/>
                <a:buChar char="•"/>
              </a:pPr>
              <a:r>
                <a:rPr lang="fr-FR" sz="4800" dirty="0">
                  <a:solidFill>
                    <a:schemeClr val="bg1"/>
                  </a:solidFill>
                </a:rPr>
                <a:t>Data sources: </a:t>
              </a:r>
            </a:p>
          </p:txBody>
        </p:sp>
        <p:pic>
          <p:nvPicPr>
            <p:cNvPr id="1026" name="Picture 2" descr="https://upload.wikimedia.org/wikipedia/commons/7/7c/Kaggl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433" y="3247004"/>
              <a:ext cx="5646051" cy="2180661"/>
            </a:xfrm>
            <a:prstGeom prst="rect">
              <a:avLst/>
            </a:prstGeom>
            <a:noFill/>
            <a:effectLst>
              <a:reflection stA="45000" endPos="43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6"/>
            <a:stretch>
              <a:fillRect/>
            </a:stretch>
          </p:blipFill>
          <p:spPr>
            <a:xfrm>
              <a:off x="12320549" y="2674840"/>
              <a:ext cx="4907975" cy="3324987"/>
            </a:xfrm>
            <a:prstGeom prst="rect">
              <a:avLst/>
            </a:prstGeom>
            <a:effectLst>
              <a:reflection stA="80000" endPos="65000" dist="50800" dir="5400000" sy="-100000" algn="bl" rotWithShape="0"/>
            </a:effectLst>
          </p:spPr>
        </p:pic>
        <p:pic>
          <p:nvPicPr>
            <p:cNvPr id="18" name="Picture 4" descr="Roboflow: Simplifying Computer Vision with Efficient Data ...">
              <a:extLst>
                <a:ext uri="{FF2B5EF4-FFF2-40B4-BE49-F238E27FC236}">
                  <a16:creationId xmlns:a16="http://schemas.microsoft.com/office/drawing/2014/main" xmlns="" id="{3803D80B-568A-7699-65ED-A4D255DA78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3203" y="6811469"/>
              <a:ext cx="9021594" cy="1668995"/>
            </a:xfrm>
            <a:prstGeom prst="rect">
              <a:avLst/>
            </a:prstGeom>
            <a:noFill/>
            <a:effectLst>
              <a:reflection stA="78000" endPos="65000" dist="508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4074542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ideo thumbnail">
            <a:extLst>
              <a:ext uri="{FF2B5EF4-FFF2-40B4-BE49-F238E27FC236}">
                <a16:creationId xmlns:a16="http://schemas.microsoft.com/office/drawing/2014/main" xmlns="" id="{76F1B289-32BA-887E-6FA2-71611E1721D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792" y="0"/>
            <a:ext cx="18300791" cy="1029419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xmlns="" id="{1E94EC7A-6F23-B2EE-1AAE-467D9A90FC98}"/>
              </a:ext>
            </a:extLst>
          </p:cNvPr>
          <p:cNvCxnSpPr>
            <a:cxnSpLocks/>
          </p:cNvCxnSpPr>
          <p:nvPr/>
        </p:nvCxnSpPr>
        <p:spPr>
          <a:xfrm>
            <a:off x="849086" y="9448800"/>
            <a:ext cx="1658982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xmlns="" id="{CC117A04-328A-3CD5-3F4E-5918EA9661B0}"/>
              </a:ext>
            </a:extLst>
          </p:cNvPr>
          <p:cNvSpPr/>
          <p:nvPr/>
        </p:nvSpPr>
        <p:spPr>
          <a:xfrm>
            <a:off x="643346"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Diamond 8">
            <a:extLst>
              <a:ext uri="{FF2B5EF4-FFF2-40B4-BE49-F238E27FC236}">
                <a16:creationId xmlns:a16="http://schemas.microsoft.com/office/drawing/2014/main" xmlns="" id="{9433A67A-37EE-07CB-371A-45ED8035C41B}"/>
              </a:ext>
            </a:extLst>
          </p:cNvPr>
          <p:cNvSpPr/>
          <p:nvPr/>
        </p:nvSpPr>
        <p:spPr>
          <a:xfrm>
            <a:off x="4535660" y="9057929"/>
            <a:ext cx="822960" cy="82296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Diamond 9">
            <a:extLst>
              <a:ext uri="{FF2B5EF4-FFF2-40B4-BE49-F238E27FC236}">
                <a16:creationId xmlns:a16="http://schemas.microsoft.com/office/drawing/2014/main" xmlns="" id="{796B77C6-1EE8-9D54-35DF-8AB41AFC1EFA}"/>
              </a:ext>
            </a:extLst>
          </p:cNvPr>
          <p:cNvSpPr/>
          <p:nvPr/>
        </p:nvSpPr>
        <p:spPr>
          <a:xfrm>
            <a:off x="8925470"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Diamond 10">
            <a:extLst>
              <a:ext uri="{FF2B5EF4-FFF2-40B4-BE49-F238E27FC236}">
                <a16:creationId xmlns:a16="http://schemas.microsoft.com/office/drawing/2014/main" xmlns="" id="{EA82415F-0B17-41BA-518C-28576DBDC035}"/>
              </a:ext>
            </a:extLst>
          </p:cNvPr>
          <p:cNvSpPr/>
          <p:nvPr/>
        </p:nvSpPr>
        <p:spPr>
          <a:xfrm>
            <a:off x="1306653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Diamond 11">
            <a:extLst>
              <a:ext uri="{FF2B5EF4-FFF2-40B4-BE49-F238E27FC236}">
                <a16:creationId xmlns:a16="http://schemas.microsoft.com/office/drawing/2014/main" xmlns="" id="{9060B64A-3197-581B-3B92-1B5123563B8F}"/>
              </a:ext>
            </a:extLst>
          </p:cNvPr>
          <p:cNvSpPr/>
          <p:nvPr/>
        </p:nvSpPr>
        <p:spPr>
          <a:xfrm>
            <a:off x="17207592" y="9243060"/>
            <a:ext cx="411480" cy="411480"/>
          </a:xfrm>
          <a:prstGeom prst="diamon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5" name="TextBox 14">
            <a:extLst>
              <a:ext uri="{FF2B5EF4-FFF2-40B4-BE49-F238E27FC236}">
                <a16:creationId xmlns:a16="http://schemas.microsoft.com/office/drawing/2014/main" xmlns="" id="{18477721-2224-832F-F3F0-97EF7F1CE997}"/>
              </a:ext>
            </a:extLst>
          </p:cNvPr>
          <p:cNvSpPr txBox="1"/>
          <p:nvPr/>
        </p:nvSpPr>
        <p:spPr>
          <a:xfrm>
            <a:off x="311946" y="3484717"/>
            <a:ext cx="4925692" cy="4893647"/>
          </a:xfrm>
          <a:prstGeom prst="rect">
            <a:avLst/>
          </a:prstGeom>
          <a:noFill/>
        </p:spPr>
        <p:txBody>
          <a:bodyPr wrap="square" rtlCol="0">
            <a:spAutoFit/>
          </a:bodyPr>
          <a:lstStyle/>
          <a:p>
            <a:pPr algn="just"/>
            <a:r>
              <a:rPr lang="fr-MA" sz="2400" b="0" i="0" dirty="0">
                <a:solidFill>
                  <a:schemeClr val="bg1"/>
                </a:solidFill>
                <a:effectLst/>
                <a:latin typeface="Söhne"/>
              </a:rPr>
              <a:t>La collecte de données fait référence au processus de rassemblement d'informations pertinentes à partir de différentes sources dans le but d'analyser, de comprendre ou d'utiliser ces données à diverses fins. Cela peut inclure des données structurées telles que des bases de données, des feuilles de calcul ou des formulaires, ainsi que des données non structurées comme des textes, des images ou des vidéos. </a:t>
            </a:r>
            <a:endParaRPr lang="en-US" sz="2400" dirty="0">
              <a:solidFill>
                <a:schemeClr val="bg1"/>
              </a:solidFill>
              <a:latin typeface="Open Sans"/>
            </a:endParaRPr>
          </a:p>
          <a:p>
            <a:pPr algn="just"/>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TextBox 16">
            <a:extLst>
              <a:ext uri="{FF2B5EF4-FFF2-40B4-BE49-F238E27FC236}">
                <a16:creationId xmlns:a16="http://schemas.microsoft.com/office/drawing/2014/main" xmlns="" id="{6EE41FBE-D7E3-5C54-2421-39E183F01F9C}"/>
              </a:ext>
            </a:extLst>
          </p:cNvPr>
          <p:cNvSpPr txBox="1"/>
          <p:nvPr/>
        </p:nvSpPr>
        <p:spPr>
          <a:xfrm>
            <a:off x="3054090" y="8378364"/>
            <a:ext cx="4150253" cy="646331"/>
          </a:xfrm>
          <a:prstGeom prst="rect">
            <a:avLst/>
          </a:prstGeom>
          <a:noFill/>
        </p:spPr>
        <p:txBody>
          <a:bodyPr wrap="square" rtlCol="0">
            <a:spAutoFit/>
          </a:bodyPr>
          <a:lstStyle>
            <a:defPPr>
              <a:defRPr lang="en-US"/>
            </a:defPPr>
            <a:lvl1pPr algn="ctr">
              <a:defRPr>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sz="3600" dirty="0"/>
              <a:t>Data collection </a:t>
            </a:r>
          </a:p>
        </p:txBody>
      </p:sp>
      <p:sp>
        <p:nvSpPr>
          <p:cNvPr id="20" name="TextBox 19">
            <a:extLst>
              <a:ext uri="{FF2B5EF4-FFF2-40B4-BE49-F238E27FC236}">
                <a16:creationId xmlns:a16="http://schemas.microsoft.com/office/drawing/2014/main" xmlns="" id="{889A313E-6ED4-5C09-F1EE-8563E5168336}"/>
              </a:ext>
            </a:extLst>
          </p:cNvPr>
          <p:cNvSpPr txBox="1"/>
          <p:nvPr/>
        </p:nvSpPr>
        <p:spPr>
          <a:xfrm>
            <a:off x="16761275" y="8695048"/>
            <a:ext cx="1197428" cy="461665"/>
          </a:xfrm>
          <a:prstGeom prst="rect">
            <a:avLst/>
          </a:prstGeom>
          <a:noFill/>
        </p:spPr>
        <p:txBody>
          <a:bodyPr wrap="square" rtlCol="0">
            <a:spAutoFit/>
          </a:bodyPr>
          <a:lstStyle/>
          <a:p>
            <a:pPr algn="ct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023</a:t>
            </a:r>
          </a:p>
        </p:txBody>
      </p:sp>
      <p:pic>
        <p:nvPicPr>
          <p:cNvPr id="2054" name="Picture 6" descr="video thumbnail">
            <a:extLst>
              <a:ext uri="{FF2B5EF4-FFF2-40B4-BE49-F238E27FC236}">
                <a16:creationId xmlns:a16="http://schemas.microsoft.com/office/drawing/2014/main" xmlns="" id="{5324CC15-92CE-2ADC-62D5-A23543C31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469" y="1417594"/>
            <a:ext cx="6858002" cy="6776900"/>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4" descr="La science des données pour tous : comprendre l'importance de l'analyse  prédictive">
            <a:extLst>
              <a:ext uri="{FF2B5EF4-FFF2-40B4-BE49-F238E27FC236}">
                <a16:creationId xmlns:a16="http://schemas.microsoft.com/office/drawing/2014/main" xmlns="" id="{A113CB77-9A56-4EE0-6485-5548E3698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58383" y="3600451"/>
            <a:ext cx="3086097" cy="3086097"/>
          </a:xfrm>
          <a:prstGeom prst="ellipse">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xmlns="" id="{3C91E254-C155-0AA2-F5B3-38561052ED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453" y="-121249"/>
            <a:ext cx="2842637" cy="2915917"/>
          </a:xfrm>
          <a:prstGeom prst="rect">
            <a:avLst/>
          </a:prstGeom>
        </p:spPr>
      </p:pic>
      <p:pic>
        <p:nvPicPr>
          <p:cNvPr id="7" name="Picture 4" descr="Les réseaux de neurones artificiels au service de la modélisation de la  matière | INRS">
            <a:extLst>
              <a:ext uri="{FF2B5EF4-FFF2-40B4-BE49-F238E27FC236}">
                <a16:creationId xmlns:a16="http://schemas.microsoft.com/office/drawing/2014/main" xmlns="" id="{B52B5E27-FC57-5757-A4DA-988E928F8A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94275" y="3647438"/>
            <a:ext cx="3086097" cy="3103789"/>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8" descr="What Is Data: Types of Data, and How to Analyze Data [Updated]">
            <a:extLst>
              <a:ext uri="{FF2B5EF4-FFF2-40B4-BE49-F238E27FC236}">
                <a16:creationId xmlns:a16="http://schemas.microsoft.com/office/drawing/2014/main" xmlns="" id="{6BC59911-DF8A-EB34-E6CD-0ACAEF528D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00955" y="3374556"/>
            <a:ext cx="3446835" cy="349423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128808"/>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4388</TotalTime>
  <Words>2140</Words>
  <Application>Microsoft Office PowerPoint</Application>
  <PresentationFormat>Personnalisé</PresentationFormat>
  <Paragraphs>350</Paragraphs>
  <Slides>55</Slides>
  <Notes>2</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55</vt:i4>
      </vt:variant>
    </vt:vector>
  </HeadingPairs>
  <TitlesOfParts>
    <vt:vector size="75" baseType="lpstr">
      <vt:lpstr>Futura XBlk BT</vt:lpstr>
      <vt:lpstr>Oswald</vt:lpstr>
      <vt:lpstr>Calibri</vt:lpstr>
      <vt:lpstr>Times New Roman</vt:lpstr>
      <vt:lpstr>Bahnschrift</vt:lpstr>
      <vt:lpstr>Open Sans Semibold</vt:lpstr>
      <vt:lpstr>Open Sans Light</vt:lpstr>
      <vt:lpstr>Calibri Light</vt:lpstr>
      <vt:lpstr>Bebas Neue Cyrillic</vt:lpstr>
      <vt:lpstr>Roboto</vt:lpstr>
      <vt:lpstr>Century Gothic</vt:lpstr>
      <vt:lpstr>Symbol</vt:lpstr>
      <vt:lpstr>Futura BdCn BT</vt:lpstr>
      <vt:lpstr>Open Sans</vt:lpstr>
      <vt:lpstr>Open Sans Extrabold</vt:lpstr>
      <vt:lpstr>Open Sans Bold</vt:lpstr>
      <vt:lpstr>Aptos Narrow</vt:lpstr>
      <vt:lpstr>Söhne</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Artificial Intelligence Presentation</dc:title>
  <dc:creator>dell</dc:creator>
  <cp:lastModifiedBy>mohamed el haoudar</cp:lastModifiedBy>
  <cp:revision>14</cp:revision>
  <dcterms:created xsi:type="dcterms:W3CDTF">2006-08-16T00:00:00Z</dcterms:created>
  <dcterms:modified xsi:type="dcterms:W3CDTF">2024-05-07T08:05:06Z</dcterms:modified>
  <dc:identifier>DAGELac6Brk</dc:identifier>
</cp:coreProperties>
</file>